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64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93" r:id="rId12"/>
    <p:sldId id="280" r:id="rId13"/>
    <p:sldId id="283" r:id="rId14"/>
    <p:sldId id="286" r:id="rId15"/>
    <p:sldId id="292" r:id="rId16"/>
    <p:sldId id="288" r:id="rId17"/>
    <p:sldId id="290" r:id="rId18"/>
    <p:sldId id="291" r:id="rId19"/>
    <p:sldId id="270" r:id="rId20"/>
    <p:sldId id="271" r:id="rId21"/>
    <p:sldId id="272" r:id="rId22"/>
    <p:sldId id="27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5" autoAdjust="0"/>
    <p:restoredTop sz="99045" autoAdjust="0"/>
  </p:normalViewPr>
  <p:slideViewPr>
    <p:cSldViewPr>
      <p:cViewPr varScale="1">
        <p:scale>
          <a:sx n="112" d="100"/>
          <a:sy n="112" d="100"/>
        </p:scale>
        <p:origin x="-12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329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FC70A-E314-46D4-942F-44A712735A75}" type="doc">
      <dgm:prSet loTypeId="urn:microsoft.com/office/officeart/2005/8/layout/orgChart1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AD8E0DA1-D6EE-488C-BED1-B04724882574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en-US" altLang="ko-KR" sz="15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HOME</a:t>
          </a:r>
          <a:endParaRPr lang="ko-KR" altLang="en-US" sz="15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D52B8F2-4C8C-445B-8CF9-E940E300BE0F}" type="parTrans" cxnId="{16FDF695-551A-4F99-86D7-553B5813124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9324A86E-2E45-4994-88BE-ED6AED9C117C}" type="sibTrans" cxnId="{16FDF695-551A-4F99-86D7-553B5813124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9D98980-0B49-440C-BA2B-8FC0B073DB38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채용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11ACA6E-D2B5-475D-ADD9-D1F147665A73}" type="parTrans" cxnId="{18FCCBD2-8F9B-4023-B7C9-86AF3D7286A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EF944F7-7FFE-4478-87DF-D4582A8DFB65}" type="sibTrans" cxnId="{18FCCBD2-8F9B-4023-B7C9-86AF3D7286A3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3DA00722-FA4F-4298-A206-BBFEEBEA6F18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소통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A1E9F48-8FD5-4B4A-8ED0-804AB3B74D24}" type="parTrans" cxnId="{803F2C15-2465-49EC-9C28-6006F7F602D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F91B205-DBD3-4416-A183-6373A2FC9FF5}" type="sibTrans" cxnId="{803F2C15-2465-49EC-9C28-6006F7F602D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1E1F1E16-0408-479A-B9CE-79C1723BBE2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소식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083B77B-75DE-42AD-ABA8-5B6B6C5B6444}" type="parTrans" cxnId="{18E04533-8B99-4441-B50D-3AD8DF2EF2F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5111A0F-AA4D-4CB9-8656-321A7A5C1A1D}" type="sibTrans" cxnId="{18E04533-8B99-4441-B50D-3AD8DF2EF2FA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07DC1417-7032-4E5A-ACFA-8ABF7BD576B1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기타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A508913-9B4E-4B14-8BB4-BB4F8B1DD95D}" type="parTrans" cxnId="{7C9B1370-60C4-4603-8020-C5772A56534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AB510AD-A9C7-4F55-85FF-5953E5F52963}" type="sibTrans" cxnId="{7C9B1370-60C4-4603-8020-C5772A565349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CAC88128-8BE7-490C-A056-319C9F07C421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공모전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DA751D7-EC68-4D74-94E1-5E5E9FAD8F4A}" type="parTrans" cxnId="{FBA1E3E8-0F81-4224-A94F-943BE81A5CB7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AD3F6BD-43F7-473F-959E-5F834CC7E26C}" type="sibTrans" cxnId="{FBA1E3E8-0F81-4224-A94F-943BE81A5CB7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82E27D5B-E20A-4B64-8DD5-0C571D25996B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이벤트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BD86CFA5-0B1F-40EC-A0D4-0D88EAFA7B09}" type="parTrans" cxnId="{B8B48B94-268D-466A-B9AF-116D495CB9E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871C85D-015A-4E57-BDB8-A3FC52739B82}" type="sibTrans" cxnId="{B8B48B94-268D-466A-B9AF-116D495CB9E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9656B9A-A401-4B95-9AE6-D50FCA209A0B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유머글모음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01A5EB7-28D1-4A8F-8DDB-8C07DD4B2CC9}" type="parTrans" cxnId="{134EA246-70D2-41D8-87D0-843759AA25FC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655E607-496F-4363-B836-C182C9942CCF}" type="sibTrans" cxnId="{134EA246-70D2-41D8-87D0-843759AA25FC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EE4C939-14D1-4A75-AD46-5441EBEF9AE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자유게시판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70FDF42-F85A-4F59-87CD-FECB73548F39}" type="parTrans" cxnId="{FD6A62D1-7F1F-4E16-8327-B1EDD50970E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64549DE7-0D75-4CCC-8058-9B8345596203}" type="sibTrans" cxnId="{FD6A62D1-7F1F-4E16-8327-B1EDD50970ED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5FB83A26-737F-421D-B9E2-DB77F3C9812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직종분류</a:t>
          </a:r>
          <a:endParaRPr lang="ko-KR" altLang="en-US" sz="1100" b="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BB2C2057-0B54-46CE-A131-D9E3C2E912B3}" type="parTrans" cxnId="{70EE2E90-5824-472F-BEE3-2F06E43021F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6AA8AAD-94BB-4299-A63A-F3F2F7C03D98}" type="sibTrans" cxnId="{70EE2E90-5824-472F-BEE3-2F06E43021FD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389D5CC9-0520-4732-BF3D-E8FDBD7F2D46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지역분류</a:t>
          </a:r>
          <a:endParaRPr lang="ko-KR" altLang="en-US" sz="1100" b="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EE77D63B-AC25-4802-873B-0FE5C859C3A5}" type="parTrans" cxnId="{D30B2603-93AF-4CC5-9A3B-FFBD2972E182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0B9EF04-55D2-4214-8F53-85DC2BFABF75}" type="sibTrans" cxnId="{D30B2603-93AF-4CC5-9A3B-FFBD2972E182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826145C-AAF6-4095-A2BD-C2D444767FB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기업분류</a:t>
          </a:r>
          <a:endParaRPr lang="ko-KR" altLang="en-US" sz="11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AD91EDC-F923-4D90-86BD-6B0E7E789E13}" type="parTrans" cxnId="{9F8ACEE1-1AE0-4F52-8E95-5ABF9DBEF366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E2333F0-63A8-4FC6-A0ED-4FDCD4BC5994}" type="sibTrans" cxnId="{9F8ACEE1-1AE0-4F52-8E95-5ABF9DBEF366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2FD9D92C-BFFD-4B34-84D7-8D0FB5C42062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로그인</a:t>
          </a:r>
          <a:endParaRPr lang="ko-KR" altLang="en-US" sz="11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A67CD4D4-132F-42C9-8356-793DB02357E9}" type="parTrans" cxnId="{026D1CC9-0D14-4023-9812-5F108A0507E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1C8ADDF-724F-42C2-A253-9366E206C2CA}" type="sibTrans" cxnId="{026D1CC9-0D14-4023-9812-5F108A0507E5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FEB3A737-2D9A-48DD-95B5-4442FEAB5881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1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회원가입</a:t>
          </a:r>
          <a:endParaRPr lang="ko-KR" altLang="en-US" sz="11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E6BBF00C-B4E2-4E15-824D-CC392597A07A}" type="parTrans" cxnId="{519FA81B-616E-4599-BA63-9E49B0B2809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15207A3-CB76-4776-83E7-D8B4897C830B}" type="sibTrans" cxnId="{519FA81B-616E-4599-BA63-9E49B0B2809E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E1F3F4E5-69F1-420E-857F-CF1D82D4A963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1300" smtClean="0">
              <a:solidFill>
                <a:schemeClr val="tx1"/>
              </a:solidFill>
            </a:rPr>
            <a:t>Protfolio</a:t>
          </a:r>
          <a:endParaRPr lang="ko-KR" altLang="en-US" sz="1300">
            <a:solidFill>
              <a:schemeClr val="tx1"/>
            </a:solidFill>
          </a:endParaRPr>
        </a:p>
      </dgm:t>
    </dgm:pt>
    <dgm:pt modelId="{2D3A405B-2092-4449-8B7A-427CBC5B985E}" type="parTrans" cxnId="{B5C5AC9D-3FE3-4144-93A6-2FBF7458EA8F}">
      <dgm:prSet/>
      <dgm:spPr/>
      <dgm:t>
        <a:bodyPr/>
        <a:lstStyle/>
        <a:p>
          <a:pPr latinLnBrk="1"/>
          <a:endParaRPr lang="ko-KR" altLang="en-US"/>
        </a:p>
      </dgm:t>
    </dgm:pt>
    <dgm:pt modelId="{45B6A247-3729-4AC7-BF38-C019B1A7CA0F}" type="sibTrans" cxnId="{B5C5AC9D-3FE3-4144-93A6-2FBF7458EA8F}">
      <dgm:prSet/>
      <dgm:spPr/>
      <dgm:t>
        <a:bodyPr/>
        <a:lstStyle/>
        <a:p>
          <a:pPr latinLnBrk="1"/>
          <a:endParaRPr lang="ko-KR" altLang="en-US"/>
        </a:p>
      </dgm:t>
    </dgm:pt>
    <dgm:pt modelId="{97C31A1D-A07D-4AE3-8F11-FFA520FA446E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알바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9DF73B0-1390-461A-A46D-EE543A7D2155}" type="parTrans" cxnId="{140822F9-C479-42B0-B93C-1E18F0EF5922}">
      <dgm:prSet/>
      <dgm:spPr/>
      <dgm:t>
        <a:bodyPr/>
        <a:lstStyle/>
        <a:p>
          <a:pPr latinLnBrk="1"/>
          <a:endParaRPr lang="ko-KR" altLang="en-US"/>
        </a:p>
      </dgm:t>
    </dgm:pt>
    <dgm:pt modelId="{A87260CD-19FF-4F7B-8774-1254C36A57A1}" type="sibTrans" cxnId="{140822F9-C479-42B0-B93C-1E18F0EF5922}">
      <dgm:prSet/>
      <dgm:spPr/>
      <dgm:t>
        <a:bodyPr/>
        <a:lstStyle/>
        <a:p>
          <a:pPr latinLnBrk="1"/>
          <a:endParaRPr lang="ko-KR" altLang="en-US"/>
        </a:p>
      </dgm:t>
    </dgm:pt>
    <dgm:pt modelId="{BFE7E777-8354-4B03-9D86-562C3F5D761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익명게시판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3242AD8-56E3-4033-9F3D-6047F4C72A8F}" type="parTrans" cxnId="{CB6A414C-7F91-4A18-8379-0A7C52A026AA}">
      <dgm:prSet/>
      <dgm:spPr/>
      <dgm:t>
        <a:bodyPr/>
        <a:lstStyle/>
        <a:p>
          <a:pPr latinLnBrk="1"/>
          <a:endParaRPr lang="ko-KR" altLang="en-US"/>
        </a:p>
      </dgm:t>
    </dgm:pt>
    <dgm:pt modelId="{32EDBB8E-9771-47E8-989D-C0AF66E6E48C}" type="sibTrans" cxnId="{CB6A414C-7F91-4A18-8379-0A7C52A026AA}">
      <dgm:prSet/>
      <dgm:spPr/>
      <dgm:t>
        <a:bodyPr/>
        <a:lstStyle/>
        <a:p>
          <a:pPr latinLnBrk="1"/>
          <a:endParaRPr lang="ko-KR" altLang="en-US"/>
        </a:p>
      </dgm:t>
    </dgm:pt>
    <dgm:pt modelId="{A0E9D751-A688-40F5-BF89-1566446200D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중고거래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80CB59C-6DEB-4CC0-B326-FD06B7EEDF38}" type="parTrans" cxnId="{BBF90222-CA1E-4FC8-BF64-004C650676C6}">
      <dgm:prSet/>
      <dgm:spPr/>
      <dgm:t>
        <a:bodyPr/>
        <a:lstStyle/>
        <a:p>
          <a:pPr latinLnBrk="1"/>
          <a:endParaRPr lang="ko-KR" altLang="en-US"/>
        </a:p>
      </dgm:t>
    </dgm:pt>
    <dgm:pt modelId="{54FEDC5D-27A8-4DB6-855B-57C4C1EFCB78}" type="sibTrans" cxnId="{BBF90222-CA1E-4FC8-BF64-004C650676C6}">
      <dgm:prSet/>
      <dgm:spPr/>
      <dgm:t>
        <a:bodyPr/>
        <a:lstStyle/>
        <a:p>
          <a:pPr latinLnBrk="1"/>
          <a:endParaRPr lang="ko-KR" altLang="en-US"/>
        </a:p>
      </dgm:t>
    </dgm:pt>
    <dgm:pt modelId="{16AB87FC-5730-4AF5-B5F3-A478D12D172F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관련뉴스</a:t>
          </a:r>
          <a:endParaRPr lang="en-US" altLang="ko-KR" sz="1000" smtClean="0">
            <a:solidFill>
              <a:schemeClr val="tx1"/>
            </a:solidFill>
          </a:endParaRPr>
        </a:p>
      </dgm:t>
    </dgm:pt>
    <dgm:pt modelId="{E6E0EEC4-FE33-414C-9A92-4D0897135DDE}" type="sibTrans" cxnId="{7FB08698-2A5F-4113-8294-2CB3DE12D8C6}">
      <dgm:prSet/>
      <dgm:spPr/>
      <dgm:t>
        <a:bodyPr/>
        <a:lstStyle/>
        <a:p>
          <a:pPr latinLnBrk="1"/>
          <a:endParaRPr lang="ko-KR" altLang="en-US"/>
        </a:p>
      </dgm:t>
    </dgm:pt>
    <dgm:pt modelId="{EB142B5A-FFE0-4BAF-BC2E-22DD5D1B3223}" type="parTrans" cxnId="{7FB08698-2A5F-4113-8294-2CB3DE12D8C6}">
      <dgm:prSet/>
      <dgm:spPr/>
      <dgm:t>
        <a:bodyPr/>
        <a:lstStyle/>
        <a:p>
          <a:pPr latinLnBrk="1"/>
          <a:endParaRPr lang="ko-KR" altLang="en-US"/>
        </a:p>
      </dgm:t>
    </dgm:pt>
    <dgm:pt modelId="{C3F3F02B-305F-4AA8-A106-905B6ED4827E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고용뉴스</a:t>
          </a:r>
          <a:endParaRPr lang="ko-KR" altLang="en-US" sz="1000">
            <a:solidFill>
              <a:schemeClr val="tx1"/>
            </a:solidFill>
          </a:endParaRPr>
        </a:p>
      </dgm:t>
    </dgm:pt>
    <dgm:pt modelId="{1F4418A0-AC31-4E1F-ADC8-5681EC307346}" type="sibTrans" cxnId="{700D6C8F-F392-4DDA-B560-CA8E22309BED}">
      <dgm:prSet/>
      <dgm:spPr/>
      <dgm:t>
        <a:bodyPr/>
        <a:lstStyle/>
        <a:p>
          <a:pPr latinLnBrk="1"/>
          <a:endParaRPr lang="ko-KR" altLang="en-US"/>
        </a:p>
      </dgm:t>
    </dgm:pt>
    <dgm:pt modelId="{C4079DCD-D62D-4346-B254-7C7E0140BA6B}" type="parTrans" cxnId="{700D6C8F-F392-4DDA-B560-CA8E22309BED}">
      <dgm:prSet/>
      <dgm:spPr/>
      <dgm:t>
        <a:bodyPr/>
        <a:lstStyle/>
        <a:p>
          <a:pPr latinLnBrk="1"/>
          <a:endParaRPr lang="ko-KR" altLang="en-US"/>
        </a:p>
      </dgm:t>
    </dgm:pt>
    <dgm:pt modelId="{912031AC-D4E1-444F-9C2E-DCC8F106AB43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합격정보</a:t>
          </a:r>
          <a:endParaRPr lang="ko-KR" altLang="en-US" sz="1300">
            <a:solidFill>
              <a:schemeClr val="tx1"/>
            </a:solidFill>
          </a:endParaRPr>
        </a:p>
      </dgm:t>
    </dgm:pt>
    <dgm:pt modelId="{594D3762-9918-4DC2-8837-85791E094537}" type="parTrans" cxnId="{1E824E03-A370-40BB-BDAC-45C715E6882C}">
      <dgm:prSet/>
      <dgm:spPr/>
      <dgm:t>
        <a:bodyPr/>
        <a:lstStyle/>
        <a:p>
          <a:pPr latinLnBrk="1"/>
          <a:endParaRPr lang="ko-KR" altLang="en-US"/>
        </a:p>
      </dgm:t>
    </dgm:pt>
    <dgm:pt modelId="{3A289F2B-D3EC-4927-8E68-A8697C60819D}" type="sibTrans" cxnId="{1E824E03-A370-40BB-BDAC-45C715E6882C}">
      <dgm:prSet/>
      <dgm:spPr/>
      <dgm:t>
        <a:bodyPr/>
        <a:lstStyle/>
        <a:p>
          <a:pPr latinLnBrk="1"/>
          <a:endParaRPr lang="ko-KR" altLang="en-US"/>
        </a:p>
      </dgm:t>
    </dgm:pt>
    <dgm:pt modelId="{165F8BFB-18BD-4B30-9787-2C24D4819143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참고사이트</a:t>
          </a:r>
          <a:endParaRPr lang="en-US" altLang="ko-KR" smtClean="0">
            <a:solidFill>
              <a:schemeClr val="tx1"/>
            </a:solidFill>
          </a:endParaRPr>
        </a:p>
        <a:p>
          <a:pPr latinLnBrk="1"/>
          <a:r>
            <a:rPr lang="en-US" altLang="ko-KR" smtClean="0">
              <a:solidFill>
                <a:schemeClr val="tx1"/>
              </a:solidFill>
            </a:rPr>
            <a:t>(</a:t>
          </a:r>
          <a:r>
            <a:rPr lang="ko-KR" altLang="en-US" smtClean="0">
              <a:solidFill>
                <a:schemeClr val="tx1"/>
              </a:solidFill>
            </a:rPr>
            <a:t>이력서사이트 등</a:t>
          </a:r>
          <a:r>
            <a:rPr lang="en-US" altLang="ko-KR" smtClean="0">
              <a:solidFill>
                <a:schemeClr val="tx1"/>
              </a:solidFill>
            </a:rPr>
            <a:t>)</a:t>
          </a:r>
          <a:endParaRPr lang="ko-KR" altLang="en-US">
            <a:solidFill>
              <a:schemeClr val="tx1"/>
            </a:solidFill>
          </a:endParaRPr>
        </a:p>
      </dgm:t>
    </dgm:pt>
    <dgm:pt modelId="{F3DEE129-93DF-4C5D-A39F-2519FF5DF65C}" type="parTrans" cxnId="{E43A350D-D840-4188-8EC8-FDE75D18D65C}">
      <dgm:prSet/>
      <dgm:spPr/>
      <dgm:t>
        <a:bodyPr/>
        <a:lstStyle/>
        <a:p>
          <a:pPr latinLnBrk="1"/>
          <a:endParaRPr lang="ko-KR" altLang="en-US"/>
        </a:p>
      </dgm:t>
    </dgm:pt>
    <dgm:pt modelId="{BF5C95D0-E14F-420D-BA20-16A5896418C1}" type="sibTrans" cxnId="{E43A350D-D840-4188-8EC8-FDE75D18D65C}">
      <dgm:prSet/>
      <dgm:spPr/>
      <dgm:t>
        <a:bodyPr/>
        <a:lstStyle/>
        <a:p>
          <a:pPr latinLnBrk="1"/>
          <a:endParaRPr lang="ko-KR" altLang="en-US"/>
        </a:p>
      </dgm:t>
    </dgm:pt>
    <dgm:pt modelId="{1F459A3B-178A-4985-8FED-9A230A2E2A6F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3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설문조사</a:t>
          </a:r>
          <a:endParaRPr lang="ko-KR" altLang="en-US" sz="13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2185C14-1614-4A65-955E-E7A8F9A8E572}" type="parTrans" cxnId="{5D6CE5DE-720F-49FB-804E-CAE4F29CF624}">
      <dgm:prSet/>
      <dgm:spPr/>
      <dgm:t>
        <a:bodyPr/>
        <a:lstStyle/>
        <a:p>
          <a:pPr latinLnBrk="1"/>
          <a:endParaRPr lang="ko-KR" altLang="en-US"/>
        </a:p>
      </dgm:t>
    </dgm:pt>
    <dgm:pt modelId="{1E2777EC-D280-4D4A-B82F-622F3DDC31BB}" type="sibTrans" cxnId="{5D6CE5DE-720F-49FB-804E-CAE4F29CF624}">
      <dgm:prSet/>
      <dgm:spPr/>
      <dgm:t>
        <a:bodyPr/>
        <a:lstStyle/>
        <a:p>
          <a:pPr latinLnBrk="1"/>
          <a:endParaRPr lang="ko-KR" altLang="en-US"/>
        </a:p>
      </dgm:t>
    </dgm:pt>
    <dgm:pt modelId="{38E8F93A-FAB9-467F-A83A-4BAD762E1CF9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2"/>
        </a:solidFill>
        <a:ln>
          <a:noFill/>
        </a:ln>
      </dgm:spPr>
      <dgm:t>
        <a:bodyPr/>
        <a:lstStyle/>
        <a:p>
          <a:pPr latinLnBrk="1"/>
          <a:r>
            <a:rPr lang="ko-KR" altLang="en-US" sz="1000" b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스터디원 구인</a:t>
          </a:r>
          <a:endParaRPr lang="ko-KR" altLang="en-US" sz="1000" b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F4577FEF-D563-4344-87C3-EEF0F33910AC}" type="parTrans" cxnId="{E3D9D390-BEC2-4C23-B283-AB18590E1AA9}">
      <dgm:prSet/>
      <dgm:spPr/>
      <dgm:t>
        <a:bodyPr/>
        <a:lstStyle/>
        <a:p>
          <a:pPr latinLnBrk="1"/>
          <a:endParaRPr lang="ko-KR" altLang="en-US"/>
        </a:p>
      </dgm:t>
    </dgm:pt>
    <dgm:pt modelId="{12E8C0B3-DBE7-4D92-9C7C-21A9ECE11C2A}" type="sibTrans" cxnId="{E3D9D390-BEC2-4C23-B283-AB18590E1AA9}">
      <dgm:prSet/>
      <dgm:spPr/>
      <dgm:t>
        <a:bodyPr/>
        <a:lstStyle/>
        <a:p>
          <a:pPr latinLnBrk="1"/>
          <a:endParaRPr lang="ko-KR" altLang="en-US"/>
        </a:p>
      </dgm:t>
    </dgm:pt>
    <dgm:pt modelId="{45BD5BE7-EFC7-496E-881B-5511D79D4322}" type="asst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en-US" altLang="ko-KR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tnb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B193FF2-BB6F-49AF-99E4-178F49D176BE}" type="sibTrans" cxnId="{01D4C5E2-4E34-47F7-8F90-9354F63305AB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646390CD-797A-4675-B228-E466677FCDD0}" type="parTrans" cxnId="{01D4C5E2-4E34-47F7-8F90-9354F63305AB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25B28A74-3CCC-4FD8-ADE0-5A483D883345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마이페이지</a:t>
          </a:r>
          <a:endParaRPr lang="ko-KR" altLang="en-US" sz="1000">
            <a:solidFill>
              <a:schemeClr val="tx1"/>
            </a:solidFill>
          </a:endParaRPr>
        </a:p>
      </dgm:t>
    </dgm:pt>
    <dgm:pt modelId="{2F007803-E1EC-4952-8D58-20E3781E0443}" type="parTrans" cxnId="{100D3513-C6AD-4CA5-B2B9-B8CB508EAB29}">
      <dgm:prSet/>
      <dgm:spPr/>
      <dgm:t>
        <a:bodyPr/>
        <a:lstStyle/>
        <a:p>
          <a:pPr latinLnBrk="1"/>
          <a:endParaRPr lang="ko-KR" altLang="en-US"/>
        </a:p>
      </dgm:t>
    </dgm:pt>
    <dgm:pt modelId="{A6BE2309-468A-4B27-BF9C-5C40FD1E5AC2}" type="sibTrans" cxnId="{100D3513-C6AD-4CA5-B2B9-B8CB508EAB29}">
      <dgm:prSet/>
      <dgm:spPr/>
      <dgm:t>
        <a:bodyPr/>
        <a:lstStyle/>
        <a:p>
          <a:pPr latinLnBrk="1"/>
          <a:endParaRPr lang="ko-KR" altLang="en-US"/>
        </a:p>
      </dgm:t>
    </dgm:pt>
    <dgm:pt modelId="{13839E6D-FCDB-483D-B74D-A49C727094DE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관심공고</a:t>
          </a:r>
          <a:endParaRPr lang="ko-KR" altLang="en-US" sz="1000">
            <a:solidFill>
              <a:schemeClr val="tx1"/>
            </a:solidFill>
          </a:endParaRPr>
        </a:p>
      </dgm:t>
    </dgm:pt>
    <dgm:pt modelId="{4686CE53-6304-4417-919E-BBE4671DABA2}" type="parTrans" cxnId="{AE98900A-3A6A-4E2D-9AD7-DFD5C1EBCA80}">
      <dgm:prSet/>
      <dgm:spPr/>
      <dgm:t>
        <a:bodyPr/>
        <a:lstStyle/>
        <a:p>
          <a:pPr latinLnBrk="1"/>
          <a:endParaRPr lang="ko-KR" altLang="en-US"/>
        </a:p>
      </dgm:t>
    </dgm:pt>
    <dgm:pt modelId="{56C4B63E-88D1-4724-B87A-697B59BA5BCD}" type="sibTrans" cxnId="{AE98900A-3A6A-4E2D-9AD7-DFD5C1EBCA80}">
      <dgm:prSet/>
      <dgm:spPr/>
      <dgm:t>
        <a:bodyPr/>
        <a:lstStyle/>
        <a:p>
          <a:pPr latinLnBrk="1"/>
          <a:endParaRPr lang="ko-KR" altLang="en-US"/>
        </a:p>
      </dgm:t>
    </dgm:pt>
    <dgm:pt modelId="{85D63D9A-CEC5-4862-8E07-FF892E4E572B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000" smtClean="0">
              <a:solidFill>
                <a:schemeClr val="tx1"/>
              </a:solidFill>
            </a:rPr>
            <a:t>개인정보</a:t>
          </a:r>
          <a:endParaRPr lang="ko-KR" altLang="en-US" sz="1000">
            <a:solidFill>
              <a:schemeClr val="tx1"/>
            </a:solidFill>
          </a:endParaRPr>
        </a:p>
      </dgm:t>
    </dgm:pt>
    <dgm:pt modelId="{7328657F-7F13-4EAB-AAB8-A75DE2B4745B}" type="parTrans" cxnId="{DC413FC6-2BE9-405C-A43C-8C21CBA600F0}">
      <dgm:prSet/>
      <dgm:spPr/>
      <dgm:t>
        <a:bodyPr/>
        <a:lstStyle/>
        <a:p>
          <a:pPr latinLnBrk="1"/>
          <a:endParaRPr lang="ko-KR" altLang="en-US"/>
        </a:p>
      </dgm:t>
    </dgm:pt>
    <dgm:pt modelId="{0E7D28B1-3CFB-4694-8E98-607815FE79DF}" type="sibTrans" cxnId="{DC413FC6-2BE9-405C-A43C-8C21CBA600F0}">
      <dgm:prSet/>
      <dgm:spPr/>
      <dgm:t>
        <a:bodyPr/>
        <a:lstStyle/>
        <a:p>
          <a:pPr latinLnBrk="1"/>
          <a:endParaRPr lang="ko-KR" altLang="en-US"/>
        </a:p>
      </dgm:t>
    </dgm:pt>
    <dgm:pt modelId="{6D0AECD3-A951-4050-96C1-01F60C31C2D9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후기베스트</a:t>
          </a:r>
          <a:endParaRPr lang="ko-KR" altLang="en-US" sz="1300">
            <a:solidFill>
              <a:schemeClr val="tx1"/>
            </a:solidFill>
          </a:endParaRPr>
        </a:p>
      </dgm:t>
    </dgm:pt>
    <dgm:pt modelId="{406C7334-E78F-46A8-87DD-B93F206D53AC}" type="parTrans" cxnId="{D6CEEE63-930E-484A-8D89-30620E2B319E}">
      <dgm:prSet/>
      <dgm:spPr/>
      <dgm:t>
        <a:bodyPr/>
        <a:lstStyle/>
        <a:p>
          <a:pPr latinLnBrk="1"/>
          <a:endParaRPr lang="ko-KR" altLang="en-US"/>
        </a:p>
      </dgm:t>
    </dgm:pt>
    <dgm:pt modelId="{43683438-DBEC-4A72-8D46-0BC349BAB475}" type="sibTrans" cxnId="{D6CEEE63-930E-484A-8D89-30620E2B319E}">
      <dgm:prSet/>
      <dgm:spPr/>
      <dgm:t>
        <a:bodyPr/>
        <a:lstStyle/>
        <a:p>
          <a:pPr latinLnBrk="1"/>
          <a:endParaRPr lang="ko-KR" altLang="en-US"/>
        </a:p>
      </dgm:t>
    </dgm:pt>
    <dgm:pt modelId="{DE125F9D-D908-47D3-96B2-5A2FCE7FBA2D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합격스펙</a:t>
          </a:r>
          <a:endParaRPr lang="ko-KR" altLang="en-US">
            <a:solidFill>
              <a:schemeClr val="tx1"/>
            </a:solidFill>
          </a:endParaRPr>
        </a:p>
      </dgm:t>
    </dgm:pt>
    <dgm:pt modelId="{A72A0826-7E29-4014-9DEF-8172C0ECDB68}" type="parTrans" cxnId="{0833807E-ECB3-4CBC-9131-C8B73B28EDF6}">
      <dgm:prSet/>
      <dgm:spPr/>
      <dgm:t>
        <a:bodyPr/>
        <a:lstStyle/>
        <a:p>
          <a:pPr latinLnBrk="1"/>
          <a:endParaRPr lang="ko-KR" altLang="en-US"/>
        </a:p>
      </dgm:t>
    </dgm:pt>
    <dgm:pt modelId="{BED61161-8216-4AB4-9D59-484238FCA303}" type="sibTrans" cxnId="{0833807E-ECB3-4CBC-9131-C8B73B28EDF6}">
      <dgm:prSet/>
      <dgm:spPr/>
      <dgm:t>
        <a:bodyPr/>
        <a:lstStyle/>
        <a:p>
          <a:pPr latinLnBrk="1"/>
          <a:endParaRPr lang="ko-KR" altLang="en-US"/>
        </a:p>
      </dgm:t>
    </dgm:pt>
    <dgm:pt modelId="{7C7D470D-C745-4E48-B4D1-DBCE3681AC95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합격자소서</a:t>
          </a:r>
          <a:endParaRPr lang="ko-KR" altLang="en-US">
            <a:solidFill>
              <a:schemeClr val="tx1"/>
            </a:solidFill>
          </a:endParaRPr>
        </a:p>
      </dgm:t>
    </dgm:pt>
    <dgm:pt modelId="{115AC2E3-ED55-4783-9D09-6C4B7E021292}" type="parTrans" cxnId="{390BBCBD-7E1E-4616-82D4-3648973C1791}">
      <dgm:prSet/>
      <dgm:spPr/>
      <dgm:t>
        <a:bodyPr/>
        <a:lstStyle/>
        <a:p>
          <a:pPr latinLnBrk="1"/>
          <a:endParaRPr lang="ko-KR" altLang="en-US"/>
        </a:p>
      </dgm:t>
    </dgm:pt>
    <dgm:pt modelId="{5A7F0536-7920-43D4-B934-9DECF3F7D00B}" type="sibTrans" cxnId="{390BBCBD-7E1E-4616-82D4-3648973C1791}">
      <dgm:prSet/>
      <dgm:spPr/>
      <dgm:t>
        <a:bodyPr/>
        <a:lstStyle/>
        <a:p>
          <a:pPr latinLnBrk="1"/>
          <a:endParaRPr lang="ko-KR" altLang="en-US"/>
        </a:p>
      </dgm:t>
    </dgm:pt>
    <dgm:pt modelId="{E91A92B5-8EBB-4353-940C-9245FD3E2E64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합격인적성</a:t>
          </a:r>
          <a:endParaRPr lang="ko-KR" altLang="en-US">
            <a:solidFill>
              <a:schemeClr val="tx1"/>
            </a:solidFill>
          </a:endParaRPr>
        </a:p>
      </dgm:t>
    </dgm:pt>
    <dgm:pt modelId="{B4EC4BA1-5F40-40A7-B1A1-1ECADD1395AE}" type="parTrans" cxnId="{CF10A459-832F-4C08-A879-BA53D9A2E0BE}">
      <dgm:prSet/>
      <dgm:spPr/>
      <dgm:t>
        <a:bodyPr/>
        <a:lstStyle/>
        <a:p>
          <a:pPr latinLnBrk="1"/>
          <a:endParaRPr lang="ko-KR" altLang="en-US"/>
        </a:p>
      </dgm:t>
    </dgm:pt>
    <dgm:pt modelId="{A81B83EA-31B8-42C4-AA36-832725427865}" type="sibTrans" cxnId="{CF10A459-832F-4C08-A879-BA53D9A2E0BE}">
      <dgm:prSet/>
      <dgm:spPr/>
      <dgm:t>
        <a:bodyPr/>
        <a:lstStyle/>
        <a:p>
          <a:pPr latinLnBrk="1"/>
          <a:endParaRPr lang="ko-KR" altLang="en-US"/>
        </a:p>
      </dgm:t>
    </dgm:pt>
    <dgm:pt modelId="{CC372F12-6701-4EFC-9219-12AA7EB65692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합격면접</a:t>
          </a:r>
          <a:endParaRPr lang="ko-KR" altLang="en-US">
            <a:solidFill>
              <a:schemeClr val="tx1"/>
            </a:solidFill>
          </a:endParaRPr>
        </a:p>
      </dgm:t>
    </dgm:pt>
    <dgm:pt modelId="{EF2451F2-3581-4C23-9EEC-61655939AC61}" type="parTrans" cxnId="{A00AE9C4-BB39-446F-9F7E-5A79ECA3A9B0}">
      <dgm:prSet/>
      <dgm:spPr/>
      <dgm:t>
        <a:bodyPr/>
        <a:lstStyle/>
        <a:p>
          <a:pPr latinLnBrk="1"/>
          <a:endParaRPr lang="ko-KR" altLang="en-US"/>
        </a:p>
      </dgm:t>
    </dgm:pt>
    <dgm:pt modelId="{2881B76C-E4F2-4A54-82A1-276262EBF440}" type="sibTrans" cxnId="{A00AE9C4-BB39-446F-9F7E-5A79ECA3A9B0}">
      <dgm:prSet/>
      <dgm:spPr/>
      <dgm:t>
        <a:bodyPr/>
        <a:lstStyle/>
        <a:p>
          <a:pPr latinLnBrk="1"/>
          <a:endParaRPr lang="ko-KR" altLang="en-US"/>
        </a:p>
      </dgm:t>
    </dgm:pt>
    <dgm:pt modelId="{CC8D6ABC-DB24-43B8-A1DB-C7919DD54C1C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합격후기</a:t>
          </a:r>
          <a:endParaRPr lang="ko-KR" altLang="en-US">
            <a:solidFill>
              <a:schemeClr val="tx1"/>
            </a:solidFill>
          </a:endParaRPr>
        </a:p>
      </dgm:t>
    </dgm:pt>
    <dgm:pt modelId="{5276C37B-C08B-4035-9D2C-4F969698AA99}" type="parTrans" cxnId="{DA3A5439-28F4-40FA-83DC-F8E59504E59D}">
      <dgm:prSet/>
      <dgm:spPr/>
      <dgm:t>
        <a:bodyPr/>
        <a:lstStyle/>
        <a:p>
          <a:pPr latinLnBrk="1"/>
          <a:endParaRPr lang="ko-KR" altLang="en-US"/>
        </a:p>
      </dgm:t>
    </dgm:pt>
    <dgm:pt modelId="{12D0623E-7CA6-46DA-B444-74D82AFF58DB}" type="sibTrans" cxnId="{DA3A5439-28F4-40FA-83DC-F8E59504E59D}">
      <dgm:prSet/>
      <dgm:spPr/>
      <dgm:t>
        <a:bodyPr/>
        <a:lstStyle/>
        <a:p>
          <a:pPr latinLnBrk="1"/>
          <a:endParaRPr lang="ko-KR" altLang="en-US"/>
        </a:p>
      </dgm:t>
    </dgm:pt>
    <dgm:pt modelId="{4DF32CB1-382F-43C5-ACF1-617F1D014BB8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청년</a:t>
          </a:r>
          <a:r>
            <a:rPr lang="en-US" altLang="ko-KR" smtClean="0">
              <a:solidFill>
                <a:schemeClr val="tx1"/>
              </a:solidFill>
            </a:rPr>
            <a:t>/</a:t>
          </a:r>
          <a:r>
            <a:rPr lang="ko-KR" altLang="en-US" smtClean="0">
              <a:solidFill>
                <a:schemeClr val="tx1"/>
              </a:solidFill>
            </a:rPr>
            <a:t>장년</a:t>
          </a:r>
          <a:endParaRPr lang="ko-KR" altLang="en-US">
            <a:solidFill>
              <a:schemeClr val="tx1"/>
            </a:solidFill>
          </a:endParaRPr>
        </a:p>
      </dgm:t>
    </dgm:pt>
    <dgm:pt modelId="{87190F49-16B1-42DF-9571-97A4EF47B0D1}" type="parTrans" cxnId="{E962B953-D41F-40AD-B07B-85E4AE8BFD85}">
      <dgm:prSet/>
      <dgm:spPr/>
      <dgm:t>
        <a:bodyPr/>
        <a:lstStyle/>
        <a:p>
          <a:pPr latinLnBrk="1"/>
          <a:endParaRPr lang="ko-KR" altLang="en-US"/>
        </a:p>
      </dgm:t>
    </dgm:pt>
    <dgm:pt modelId="{6FA442A0-9FA7-4A5D-9EC1-3320BA20BA5D}" type="sibTrans" cxnId="{E962B953-D41F-40AD-B07B-85E4AE8BFD85}">
      <dgm:prSet/>
      <dgm:spPr/>
      <dgm:t>
        <a:bodyPr/>
        <a:lstStyle/>
        <a:p>
          <a:pPr latinLnBrk="1"/>
          <a:endParaRPr lang="ko-KR" altLang="en-US"/>
        </a:p>
      </dgm:t>
    </dgm:pt>
    <dgm:pt modelId="{A9F31836-F7A8-43DD-B37D-1C4DACF4691B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신입</a:t>
          </a:r>
          <a:r>
            <a:rPr lang="en-US" altLang="ko-KR" smtClean="0">
              <a:solidFill>
                <a:schemeClr val="tx1"/>
              </a:solidFill>
            </a:rPr>
            <a:t>/</a:t>
          </a:r>
          <a:r>
            <a:rPr lang="ko-KR" altLang="en-US" smtClean="0">
              <a:solidFill>
                <a:schemeClr val="tx1"/>
              </a:solidFill>
            </a:rPr>
            <a:t>경력</a:t>
          </a:r>
          <a:endParaRPr lang="ko-KR" altLang="en-US">
            <a:solidFill>
              <a:schemeClr val="tx1"/>
            </a:solidFill>
          </a:endParaRPr>
        </a:p>
      </dgm:t>
    </dgm:pt>
    <dgm:pt modelId="{547FAD42-F7D3-4BB5-A2F9-E382E5F372F6}" type="parTrans" cxnId="{A0803FBC-D42C-492A-B096-1233E8A49CAD}">
      <dgm:prSet/>
      <dgm:spPr/>
      <dgm:t>
        <a:bodyPr/>
        <a:lstStyle/>
        <a:p>
          <a:pPr latinLnBrk="1"/>
          <a:endParaRPr lang="ko-KR" altLang="en-US"/>
        </a:p>
      </dgm:t>
    </dgm:pt>
    <dgm:pt modelId="{332759BC-893D-4968-A698-C7D9A2AB6617}" type="sibTrans" cxnId="{A0803FBC-D42C-492A-B096-1233E8A49CAD}">
      <dgm:prSet/>
      <dgm:spPr/>
      <dgm:t>
        <a:bodyPr/>
        <a:lstStyle/>
        <a:p>
          <a:pPr latinLnBrk="1"/>
          <a:endParaRPr lang="ko-KR" altLang="en-US"/>
        </a:p>
      </dgm:t>
    </dgm:pt>
    <dgm:pt modelId="{367CAAA2-EFC4-4B53-9C38-2ACDFDF57A6B}">
      <dgm:prSet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mtClean="0">
              <a:solidFill>
                <a:schemeClr val="tx1"/>
              </a:solidFill>
            </a:rPr>
            <a:t>채용설명회</a:t>
          </a:r>
          <a:endParaRPr lang="en-US" altLang="ko-KR" smtClean="0">
            <a:solidFill>
              <a:schemeClr val="tx1"/>
            </a:solidFill>
          </a:endParaRPr>
        </a:p>
      </dgm:t>
    </dgm:pt>
    <dgm:pt modelId="{04EBC968-7EBC-409B-8254-C681B90CAC36}" type="parTrans" cxnId="{7E151622-B554-4A71-B170-4580FBA9B5FB}">
      <dgm:prSet/>
      <dgm:spPr/>
      <dgm:t>
        <a:bodyPr/>
        <a:lstStyle/>
        <a:p>
          <a:pPr latinLnBrk="1"/>
          <a:endParaRPr lang="ko-KR" altLang="en-US"/>
        </a:p>
      </dgm:t>
    </dgm:pt>
    <dgm:pt modelId="{87E3F222-E704-40C3-946F-B21AD99F2C2E}" type="sibTrans" cxnId="{7E151622-B554-4A71-B170-4580FBA9B5FB}">
      <dgm:prSet/>
      <dgm:spPr/>
      <dgm:t>
        <a:bodyPr/>
        <a:lstStyle/>
        <a:p>
          <a:pPr latinLnBrk="1"/>
          <a:endParaRPr lang="ko-KR" altLang="en-US"/>
        </a:p>
      </dgm:t>
    </dgm:pt>
    <dgm:pt modelId="{4109CB46-CCDD-4FA9-9C66-157EF7F21FE2}">
      <dgm:prSet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1300" smtClean="0">
              <a:solidFill>
                <a:schemeClr val="tx1"/>
              </a:solidFill>
            </a:rPr>
            <a:t>멘토</a:t>
          </a:r>
          <a:r>
            <a:rPr lang="en-US" altLang="ko-KR" sz="1300" smtClean="0">
              <a:solidFill>
                <a:schemeClr val="tx1"/>
              </a:solidFill>
            </a:rPr>
            <a:t>QnA</a:t>
          </a:r>
          <a:endParaRPr lang="ko-KR" altLang="en-US" sz="1300">
            <a:solidFill>
              <a:schemeClr val="tx1"/>
            </a:solidFill>
          </a:endParaRPr>
        </a:p>
      </dgm:t>
    </dgm:pt>
    <dgm:pt modelId="{DD7A1915-C1ED-4886-BF92-ADB648BF2860}" type="sibTrans" cxnId="{8000F838-401C-4741-BB64-9F6F9745DA97}">
      <dgm:prSet/>
      <dgm:spPr/>
      <dgm:t>
        <a:bodyPr/>
        <a:lstStyle/>
        <a:p>
          <a:pPr latinLnBrk="1"/>
          <a:endParaRPr lang="ko-KR" altLang="en-US"/>
        </a:p>
      </dgm:t>
    </dgm:pt>
    <dgm:pt modelId="{575D3E92-6AB3-4DF2-BBC8-D1A792B77772}" type="parTrans" cxnId="{8000F838-401C-4741-BB64-9F6F9745DA97}">
      <dgm:prSet/>
      <dgm:spPr/>
      <dgm:t>
        <a:bodyPr/>
        <a:lstStyle/>
        <a:p>
          <a:pPr latinLnBrk="1"/>
          <a:endParaRPr lang="ko-KR" altLang="en-US"/>
        </a:p>
      </dgm:t>
    </dgm:pt>
    <dgm:pt modelId="{73C771EE-B2C8-4752-8A87-35F4BA720C53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r>
            <a:rPr lang="ko-KR" altLang="en-US" sz="13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나눔</a:t>
          </a:r>
          <a:endParaRPr lang="ko-KR" altLang="en-US" sz="13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A62DF5A-A585-4C7E-A13D-9DECC6D176E4}" type="sibTrans" cxnId="{37782813-506D-4D99-BA45-F96EA243EB43}">
      <dgm:prSet/>
      <dgm:spPr/>
      <dgm:t>
        <a:bodyPr/>
        <a:lstStyle/>
        <a:p>
          <a:pPr latinLnBrk="1"/>
          <a:endParaRPr lang="ko-KR" altLang="en-US">
            <a:ln>
              <a:noFill/>
            </a:ln>
          </a:endParaRPr>
        </a:p>
      </dgm:t>
    </dgm:pt>
    <dgm:pt modelId="{8495A4E4-98FA-48AB-86C9-4F7419FA75FA}" type="parTrans" cxnId="{37782813-506D-4D99-BA45-F96EA243EB43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65000"/>
          </a:schemeClr>
        </a:solidFill>
        <a:ln>
          <a:solidFill>
            <a:srgbClr val="C4A360"/>
          </a:solidFill>
        </a:ln>
      </dgm:spPr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376840EB-825D-4F2B-9C71-74112F0AB141}" type="pres">
      <dgm:prSet presAssocID="{04CFC70A-E314-46D4-942F-44A712735A7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EC5162-8A3E-43DE-B23A-7B2DA9CDFBFD}" type="pres">
      <dgm:prSet presAssocID="{AD8E0DA1-D6EE-488C-BED1-B04724882574}" presName="hierRoot1" presStyleCnt="0">
        <dgm:presLayoutVars>
          <dgm:hierBranch/>
        </dgm:presLayoutVars>
      </dgm:prSet>
      <dgm:spPr/>
    </dgm:pt>
    <dgm:pt modelId="{53CE5386-4F8E-479D-BDA2-25A6813005E2}" type="pres">
      <dgm:prSet presAssocID="{AD8E0DA1-D6EE-488C-BED1-B04724882574}" presName="rootComposite1" presStyleCnt="0"/>
      <dgm:spPr/>
    </dgm:pt>
    <dgm:pt modelId="{860F6562-197A-4485-AAD4-DB0C426BD351}" type="pres">
      <dgm:prSet presAssocID="{AD8E0DA1-D6EE-488C-BED1-B04724882574}" presName="rootText1" presStyleLbl="node0" presStyleIdx="0" presStyleCnt="1" custScaleX="149205" custScaleY="257027" custLinFactX="-94321" custLinFactNeighborX="-100000" custLinFactNeighborY="-30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B6A8961-1C5C-4934-8D99-F978334449DF}" type="pres">
      <dgm:prSet presAssocID="{AD8E0DA1-D6EE-488C-BED1-B04724882574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6BDA6956-5343-4895-91E5-B233D5D32E8B}" type="pres">
      <dgm:prSet presAssocID="{AD8E0DA1-D6EE-488C-BED1-B04724882574}" presName="hierChild2" presStyleCnt="0"/>
      <dgm:spPr/>
    </dgm:pt>
    <dgm:pt modelId="{18A3E613-547F-4001-8DF5-744B5989FEF6}" type="pres">
      <dgm:prSet presAssocID="{211ACA6E-D2B5-475D-ADD9-D1F147665A73}" presName="Name35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9F73FCE3-5166-4D2F-A78C-A0ABDDA073CC}" type="pres">
      <dgm:prSet presAssocID="{69D98980-0B49-440C-BA2B-8FC0B073DB38}" presName="hierRoot2" presStyleCnt="0">
        <dgm:presLayoutVars>
          <dgm:hierBranch val="init"/>
        </dgm:presLayoutVars>
      </dgm:prSet>
      <dgm:spPr/>
    </dgm:pt>
    <dgm:pt modelId="{4EF185B5-A97D-4678-A114-90489641FD51}" type="pres">
      <dgm:prSet presAssocID="{69D98980-0B49-440C-BA2B-8FC0B073DB38}" presName="rootComposite" presStyleCnt="0"/>
      <dgm:spPr/>
    </dgm:pt>
    <dgm:pt modelId="{8D9E4FC3-7A57-4B54-AEF3-F7D4B5779B85}" type="pres">
      <dgm:prSet presAssocID="{69D98980-0B49-440C-BA2B-8FC0B073DB38}" presName="rootText" presStyleLbl="node2" presStyleIdx="0" presStyleCnt="5" custLinFactX="-100000" custLinFactY="-100000" custLinFactNeighborX="-150333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2431025-8BA1-432E-A12C-8CAC3D518A7F}" type="pres">
      <dgm:prSet presAssocID="{69D98980-0B49-440C-BA2B-8FC0B073DB38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A11BB1F-DF39-4642-9D56-735B6B851C1A}" type="pres">
      <dgm:prSet presAssocID="{69D98980-0B49-440C-BA2B-8FC0B073DB38}" presName="hierChild4" presStyleCnt="0"/>
      <dgm:spPr/>
    </dgm:pt>
    <dgm:pt modelId="{0B17BBB0-3CEF-4A8E-9DAB-B84B8337E4F0}" type="pres">
      <dgm:prSet presAssocID="{BB2C2057-0B54-46CE-A131-D9E3C2E912B3}" presName="Name37" presStyleLbl="parChTrans1D3" presStyleIdx="0" presStyleCnt="24"/>
      <dgm:spPr/>
      <dgm:t>
        <a:bodyPr/>
        <a:lstStyle/>
        <a:p>
          <a:pPr latinLnBrk="1"/>
          <a:endParaRPr lang="ko-KR" altLang="en-US"/>
        </a:p>
      </dgm:t>
    </dgm:pt>
    <dgm:pt modelId="{E1E22B85-6CF2-4319-AFB1-5043BD342F37}" type="pres">
      <dgm:prSet presAssocID="{5FB83A26-737F-421D-B9E2-DB77F3C9812E}" presName="hierRoot2" presStyleCnt="0">
        <dgm:presLayoutVars>
          <dgm:hierBranch val="init"/>
        </dgm:presLayoutVars>
      </dgm:prSet>
      <dgm:spPr/>
    </dgm:pt>
    <dgm:pt modelId="{D6AF69F5-55C3-4B88-9B31-8C41AF0F4544}" type="pres">
      <dgm:prSet presAssocID="{5FB83A26-737F-421D-B9E2-DB77F3C9812E}" presName="rootComposite" presStyleCnt="0"/>
      <dgm:spPr/>
    </dgm:pt>
    <dgm:pt modelId="{306F4C0A-9929-4F6E-BED1-10522A8F6574}" type="pres">
      <dgm:prSet presAssocID="{5FB83A26-737F-421D-B9E2-DB77F3C9812E}" presName="rootText" presStyleLbl="node3" presStyleIdx="0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357D3A-CEAE-47ED-A87A-C49E88D21468}" type="pres">
      <dgm:prSet presAssocID="{5FB83A26-737F-421D-B9E2-DB77F3C9812E}" presName="rootConnector" presStyleLbl="node3" presStyleIdx="0" presStyleCnt="22"/>
      <dgm:spPr/>
      <dgm:t>
        <a:bodyPr/>
        <a:lstStyle/>
        <a:p>
          <a:pPr latinLnBrk="1"/>
          <a:endParaRPr lang="ko-KR" altLang="en-US"/>
        </a:p>
      </dgm:t>
    </dgm:pt>
    <dgm:pt modelId="{737651E3-7EA8-4979-A911-2A15131EDB2F}" type="pres">
      <dgm:prSet presAssocID="{5FB83A26-737F-421D-B9E2-DB77F3C9812E}" presName="hierChild4" presStyleCnt="0"/>
      <dgm:spPr/>
    </dgm:pt>
    <dgm:pt modelId="{DF02F2A6-C11E-45E9-B858-7E31504BF5DF}" type="pres">
      <dgm:prSet presAssocID="{5FB83A26-737F-421D-B9E2-DB77F3C9812E}" presName="hierChild5" presStyleCnt="0"/>
      <dgm:spPr/>
    </dgm:pt>
    <dgm:pt modelId="{76209D0A-8718-4278-A288-1FEF42CC1A56}" type="pres">
      <dgm:prSet presAssocID="{EE77D63B-AC25-4802-873B-0FE5C859C3A5}" presName="Name37" presStyleLbl="parChTrans1D3" presStyleIdx="1" presStyleCnt="24"/>
      <dgm:spPr/>
      <dgm:t>
        <a:bodyPr/>
        <a:lstStyle/>
        <a:p>
          <a:pPr latinLnBrk="1"/>
          <a:endParaRPr lang="ko-KR" altLang="en-US"/>
        </a:p>
      </dgm:t>
    </dgm:pt>
    <dgm:pt modelId="{8AD1E483-4C18-4BDF-A4B5-20C195697A68}" type="pres">
      <dgm:prSet presAssocID="{389D5CC9-0520-4732-BF3D-E8FDBD7F2D46}" presName="hierRoot2" presStyleCnt="0">
        <dgm:presLayoutVars>
          <dgm:hierBranch val="init"/>
        </dgm:presLayoutVars>
      </dgm:prSet>
      <dgm:spPr/>
    </dgm:pt>
    <dgm:pt modelId="{BAC62A7C-832A-4188-B37A-DB66ECDE8125}" type="pres">
      <dgm:prSet presAssocID="{389D5CC9-0520-4732-BF3D-E8FDBD7F2D46}" presName="rootComposite" presStyleCnt="0"/>
      <dgm:spPr/>
    </dgm:pt>
    <dgm:pt modelId="{47E3EEB2-7242-4467-9318-08172C12163A}" type="pres">
      <dgm:prSet presAssocID="{389D5CC9-0520-4732-BF3D-E8FDBD7F2D46}" presName="rootText" presStyleLbl="node3" presStyleIdx="1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A4FB11F-4D69-4E4B-BEAD-E1CE2157ABF8}" type="pres">
      <dgm:prSet presAssocID="{389D5CC9-0520-4732-BF3D-E8FDBD7F2D46}" presName="rootConnector" presStyleLbl="node3" presStyleIdx="1" presStyleCnt="22"/>
      <dgm:spPr/>
      <dgm:t>
        <a:bodyPr/>
        <a:lstStyle/>
        <a:p>
          <a:pPr latinLnBrk="1"/>
          <a:endParaRPr lang="ko-KR" altLang="en-US"/>
        </a:p>
      </dgm:t>
    </dgm:pt>
    <dgm:pt modelId="{E6F4CE81-7EFA-4F55-85C7-AC7484DEA95C}" type="pres">
      <dgm:prSet presAssocID="{389D5CC9-0520-4732-BF3D-E8FDBD7F2D46}" presName="hierChild4" presStyleCnt="0"/>
      <dgm:spPr/>
    </dgm:pt>
    <dgm:pt modelId="{7164B031-56E5-47EF-9B62-B9F948CC49C4}" type="pres">
      <dgm:prSet presAssocID="{389D5CC9-0520-4732-BF3D-E8FDBD7F2D46}" presName="hierChild5" presStyleCnt="0"/>
      <dgm:spPr/>
    </dgm:pt>
    <dgm:pt modelId="{4BE2603A-4C4A-44FD-9A59-3AB0BC227E9C}" type="pres">
      <dgm:prSet presAssocID="{2AD91EDC-F923-4D90-86BD-6B0E7E789E13}" presName="Name37" presStyleLbl="parChTrans1D3" presStyleIdx="2" presStyleCnt="24"/>
      <dgm:spPr/>
      <dgm:t>
        <a:bodyPr/>
        <a:lstStyle/>
        <a:p>
          <a:pPr latinLnBrk="1"/>
          <a:endParaRPr lang="ko-KR" altLang="en-US"/>
        </a:p>
      </dgm:t>
    </dgm:pt>
    <dgm:pt modelId="{96548FD5-023E-443E-BC94-8595F9B905E3}" type="pres">
      <dgm:prSet presAssocID="{E826145C-AAF6-4095-A2BD-C2D444767FBE}" presName="hierRoot2" presStyleCnt="0">
        <dgm:presLayoutVars>
          <dgm:hierBranch val="init"/>
        </dgm:presLayoutVars>
      </dgm:prSet>
      <dgm:spPr/>
    </dgm:pt>
    <dgm:pt modelId="{D328D4F2-3E8C-4652-BC0D-B13F99109228}" type="pres">
      <dgm:prSet presAssocID="{E826145C-AAF6-4095-A2BD-C2D444767FBE}" presName="rootComposite" presStyleCnt="0"/>
      <dgm:spPr/>
    </dgm:pt>
    <dgm:pt modelId="{7FAE73EF-8B33-4746-9577-873EB567E732}" type="pres">
      <dgm:prSet presAssocID="{E826145C-AAF6-4095-A2BD-C2D444767FBE}" presName="rootText" presStyleLbl="node3" presStyleIdx="2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D0EDBD-8EF7-4A94-87CC-830A824FF167}" type="pres">
      <dgm:prSet presAssocID="{E826145C-AAF6-4095-A2BD-C2D444767FBE}" presName="rootConnector" presStyleLbl="node3" presStyleIdx="2" presStyleCnt="22"/>
      <dgm:spPr/>
      <dgm:t>
        <a:bodyPr/>
        <a:lstStyle/>
        <a:p>
          <a:pPr latinLnBrk="1"/>
          <a:endParaRPr lang="ko-KR" altLang="en-US"/>
        </a:p>
      </dgm:t>
    </dgm:pt>
    <dgm:pt modelId="{AECBD0F3-2F1C-4651-855D-CA2CFBB518A1}" type="pres">
      <dgm:prSet presAssocID="{E826145C-AAF6-4095-A2BD-C2D444767FBE}" presName="hierChild4" presStyleCnt="0"/>
      <dgm:spPr/>
    </dgm:pt>
    <dgm:pt modelId="{99F2CD3F-E428-4AF3-8D75-32B2BB7E9355}" type="pres">
      <dgm:prSet presAssocID="{E826145C-AAF6-4095-A2BD-C2D444767FBE}" presName="hierChild5" presStyleCnt="0"/>
      <dgm:spPr/>
    </dgm:pt>
    <dgm:pt modelId="{2F434016-5891-4BE9-B838-3F0A08087672}" type="pres">
      <dgm:prSet presAssocID="{19DF73B0-1390-461A-A46D-EE543A7D2155}" presName="Name37" presStyleLbl="parChTrans1D3" presStyleIdx="3" presStyleCnt="24"/>
      <dgm:spPr/>
      <dgm:t>
        <a:bodyPr/>
        <a:lstStyle/>
        <a:p>
          <a:pPr latinLnBrk="1"/>
          <a:endParaRPr lang="ko-KR" altLang="en-US"/>
        </a:p>
      </dgm:t>
    </dgm:pt>
    <dgm:pt modelId="{226B1D0E-CA8E-473B-8B82-1FC531B328CE}" type="pres">
      <dgm:prSet presAssocID="{97C31A1D-A07D-4AE3-8F11-FFA520FA446E}" presName="hierRoot2" presStyleCnt="0">
        <dgm:presLayoutVars>
          <dgm:hierBranch val="init"/>
        </dgm:presLayoutVars>
      </dgm:prSet>
      <dgm:spPr/>
    </dgm:pt>
    <dgm:pt modelId="{BD0DF537-D863-4F16-8D07-838F781DD65C}" type="pres">
      <dgm:prSet presAssocID="{97C31A1D-A07D-4AE3-8F11-FFA520FA446E}" presName="rootComposite" presStyleCnt="0"/>
      <dgm:spPr/>
    </dgm:pt>
    <dgm:pt modelId="{DAFC3666-60BA-48CF-B73E-DBB6D8F01005}" type="pres">
      <dgm:prSet presAssocID="{97C31A1D-A07D-4AE3-8F11-FFA520FA446E}" presName="rootText" presStyleLbl="node3" presStyleIdx="3" presStyleCnt="22" custScaleX="90909" custScaleY="90909" custLinFactX="-66115" custLinFactY="-100000" custLinFactNeighborX="-100000" custLinFactNeighborY="-11257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6505448-A5E6-41B1-9914-B1971A40F975}" type="pres">
      <dgm:prSet presAssocID="{97C31A1D-A07D-4AE3-8F11-FFA520FA446E}" presName="rootConnector" presStyleLbl="node3" presStyleIdx="3" presStyleCnt="22"/>
      <dgm:spPr/>
      <dgm:t>
        <a:bodyPr/>
        <a:lstStyle/>
        <a:p>
          <a:pPr latinLnBrk="1"/>
          <a:endParaRPr lang="ko-KR" altLang="en-US"/>
        </a:p>
      </dgm:t>
    </dgm:pt>
    <dgm:pt modelId="{1E6E2065-7039-4524-A822-A609A91BEAFA}" type="pres">
      <dgm:prSet presAssocID="{97C31A1D-A07D-4AE3-8F11-FFA520FA446E}" presName="hierChild4" presStyleCnt="0"/>
      <dgm:spPr/>
    </dgm:pt>
    <dgm:pt modelId="{6317DCDF-A1F7-4BB4-A881-7B1D7FFA93D9}" type="pres">
      <dgm:prSet presAssocID="{97C31A1D-A07D-4AE3-8F11-FFA520FA446E}" presName="hierChild5" presStyleCnt="0"/>
      <dgm:spPr/>
    </dgm:pt>
    <dgm:pt modelId="{196594C5-C336-495C-B0B1-F43C09C95CB1}" type="pres">
      <dgm:prSet presAssocID="{87190F49-16B1-42DF-9571-97A4EF47B0D1}" presName="Name37" presStyleLbl="parChTrans1D3" presStyleIdx="4" presStyleCnt="24"/>
      <dgm:spPr/>
      <dgm:t>
        <a:bodyPr/>
        <a:lstStyle/>
        <a:p>
          <a:pPr latinLnBrk="1"/>
          <a:endParaRPr lang="ko-KR" altLang="en-US"/>
        </a:p>
      </dgm:t>
    </dgm:pt>
    <dgm:pt modelId="{F3CF9915-750F-4847-9D18-E489CE1DBA19}" type="pres">
      <dgm:prSet presAssocID="{4DF32CB1-382F-43C5-ACF1-617F1D014BB8}" presName="hierRoot2" presStyleCnt="0">
        <dgm:presLayoutVars>
          <dgm:hierBranch val="init"/>
        </dgm:presLayoutVars>
      </dgm:prSet>
      <dgm:spPr/>
    </dgm:pt>
    <dgm:pt modelId="{6DD90346-7FA8-431B-9D60-AD9F91D2E2C4}" type="pres">
      <dgm:prSet presAssocID="{4DF32CB1-382F-43C5-ACF1-617F1D014BB8}" presName="rootComposite" presStyleCnt="0"/>
      <dgm:spPr/>
    </dgm:pt>
    <dgm:pt modelId="{A1C2CB6F-E461-4EC4-9D68-0F570C020B12}" type="pres">
      <dgm:prSet presAssocID="{4DF32CB1-382F-43C5-ACF1-617F1D014BB8}" presName="rootText" presStyleLbl="node3" presStyleIdx="4" presStyleCnt="22" custLinFactX="-62665" custLinFactY="-400000" custLinFactNeighborX="-100000" custLinFactNeighborY="-49135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0E8B52A-5F44-4D8F-88C3-24F01926A235}" type="pres">
      <dgm:prSet presAssocID="{4DF32CB1-382F-43C5-ACF1-617F1D014BB8}" presName="rootConnector" presStyleLbl="node3" presStyleIdx="4" presStyleCnt="22"/>
      <dgm:spPr/>
      <dgm:t>
        <a:bodyPr/>
        <a:lstStyle/>
        <a:p>
          <a:pPr latinLnBrk="1"/>
          <a:endParaRPr lang="ko-KR" altLang="en-US"/>
        </a:p>
      </dgm:t>
    </dgm:pt>
    <dgm:pt modelId="{C0B28FDC-7F80-4CEA-9FA7-88E8726902D4}" type="pres">
      <dgm:prSet presAssocID="{4DF32CB1-382F-43C5-ACF1-617F1D014BB8}" presName="hierChild4" presStyleCnt="0"/>
      <dgm:spPr/>
    </dgm:pt>
    <dgm:pt modelId="{EB4E9B0D-B47E-4FBD-9BA1-DAB5B5BF7FDB}" type="pres">
      <dgm:prSet presAssocID="{4DF32CB1-382F-43C5-ACF1-617F1D014BB8}" presName="hierChild5" presStyleCnt="0"/>
      <dgm:spPr/>
    </dgm:pt>
    <dgm:pt modelId="{0885D9E4-5D6F-4E6E-ADA7-2C67BF170515}" type="pres">
      <dgm:prSet presAssocID="{547FAD42-F7D3-4BB5-A2F9-E382E5F372F6}" presName="Name37" presStyleLbl="parChTrans1D3" presStyleIdx="5" presStyleCnt="24"/>
      <dgm:spPr/>
      <dgm:t>
        <a:bodyPr/>
        <a:lstStyle/>
        <a:p>
          <a:pPr latinLnBrk="1"/>
          <a:endParaRPr lang="ko-KR" altLang="en-US"/>
        </a:p>
      </dgm:t>
    </dgm:pt>
    <dgm:pt modelId="{E46C0FE3-695B-4AC9-99A6-255FC76D7F58}" type="pres">
      <dgm:prSet presAssocID="{A9F31836-F7A8-43DD-B37D-1C4DACF4691B}" presName="hierRoot2" presStyleCnt="0">
        <dgm:presLayoutVars>
          <dgm:hierBranch val="init"/>
        </dgm:presLayoutVars>
      </dgm:prSet>
      <dgm:spPr/>
    </dgm:pt>
    <dgm:pt modelId="{C0DBAB69-7409-4E9D-B9A1-1B75119D6110}" type="pres">
      <dgm:prSet presAssocID="{A9F31836-F7A8-43DD-B37D-1C4DACF4691B}" presName="rootComposite" presStyleCnt="0"/>
      <dgm:spPr/>
    </dgm:pt>
    <dgm:pt modelId="{16DC1C33-2461-4EB5-9B0E-C91F52160518}" type="pres">
      <dgm:prSet presAssocID="{A9F31836-F7A8-43DD-B37D-1C4DACF4691B}" presName="rootText" presStyleLbl="node3" presStyleIdx="5" presStyleCnt="22" custLinFactX="-62665" custLinFactY="-548477" custLinFactNeighborX="-100000" custLinFactNeighborY="-6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3F041EC-4966-4D6D-B342-878B616EC147}" type="pres">
      <dgm:prSet presAssocID="{A9F31836-F7A8-43DD-B37D-1C4DACF4691B}" presName="rootConnector" presStyleLbl="node3" presStyleIdx="5" presStyleCnt="22"/>
      <dgm:spPr/>
      <dgm:t>
        <a:bodyPr/>
        <a:lstStyle/>
        <a:p>
          <a:pPr latinLnBrk="1"/>
          <a:endParaRPr lang="ko-KR" altLang="en-US"/>
        </a:p>
      </dgm:t>
    </dgm:pt>
    <dgm:pt modelId="{E89CC65F-512F-47DC-87D9-5106DCFF4412}" type="pres">
      <dgm:prSet presAssocID="{A9F31836-F7A8-43DD-B37D-1C4DACF4691B}" presName="hierChild4" presStyleCnt="0"/>
      <dgm:spPr/>
    </dgm:pt>
    <dgm:pt modelId="{7D127530-FC5A-4105-AFDF-4C2B15AF2A1E}" type="pres">
      <dgm:prSet presAssocID="{A9F31836-F7A8-43DD-B37D-1C4DACF4691B}" presName="hierChild5" presStyleCnt="0"/>
      <dgm:spPr/>
    </dgm:pt>
    <dgm:pt modelId="{7D89F11D-4F54-4CE6-ADCF-485483F8FE41}" type="pres">
      <dgm:prSet presAssocID="{69D98980-0B49-440C-BA2B-8FC0B073DB38}" presName="hierChild5" presStyleCnt="0"/>
      <dgm:spPr/>
    </dgm:pt>
    <dgm:pt modelId="{D38E151E-B06B-439F-87FF-F223B115211C}" type="pres">
      <dgm:prSet presAssocID="{CA1E9F48-8FD5-4B4A-8ED0-804AB3B74D24}" presName="Name35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6CC5A4A4-310D-4789-9408-6A4691F7FAB8}" type="pres">
      <dgm:prSet presAssocID="{3DA00722-FA4F-4298-A206-BBFEEBEA6F18}" presName="hierRoot2" presStyleCnt="0">
        <dgm:presLayoutVars>
          <dgm:hierBranch val="init"/>
        </dgm:presLayoutVars>
      </dgm:prSet>
      <dgm:spPr/>
    </dgm:pt>
    <dgm:pt modelId="{7B9EA9C7-1BBB-470E-A61C-1F5171706522}" type="pres">
      <dgm:prSet presAssocID="{3DA00722-FA4F-4298-A206-BBFEEBEA6F18}" presName="rootComposite" presStyleCnt="0"/>
      <dgm:spPr/>
    </dgm:pt>
    <dgm:pt modelId="{06EAF849-C204-492E-8EFC-57007C517019}" type="pres">
      <dgm:prSet presAssocID="{3DA00722-FA4F-4298-A206-BBFEEBEA6F18}" presName="rootText" presStyleLbl="node2" presStyleIdx="1" presStyleCnt="5" custLinFactY="-100000" custLinFactNeighborX="-73126" custLinFactNeighborY="-11257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F753801-3528-4973-9AF1-43B510D736F1}" type="pres">
      <dgm:prSet presAssocID="{3DA00722-FA4F-4298-A206-BBFEEBEA6F18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B46B635-AF72-41AD-B563-9EF119192647}" type="pres">
      <dgm:prSet presAssocID="{3DA00722-FA4F-4298-A206-BBFEEBEA6F18}" presName="hierChild4" presStyleCnt="0"/>
      <dgm:spPr/>
    </dgm:pt>
    <dgm:pt modelId="{3A4E0223-6E5D-42B1-93C7-72FBCC34B38E}" type="pres">
      <dgm:prSet presAssocID="{001A5EB7-28D1-4A8F-8DDB-8C07DD4B2CC9}" presName="Name37" presStyleLbl="parChTrans1D3" presStyleIdx="6" presStyleCnt="24"/>
      <dgm:spPr/>
      <dgm:t>
        <a:bodyPr/>
        <a:lstStyle/>
        <a:p>
          <a:pPr latinLnBrk="1"/>
          <a:endParaRPr lang="ko-KR" altLang="en-US"/>
        </a:p>
      </dgm:t>
    </dgm:pt>
    <dgm:pt modelId="{DBA3CEAA-AB5C-4471-81B3-D6046B4818BF}" type="pres">
      <dgm:prSet presAssocID="{69656B9A-A401-4B95-9AE6-D50FCA209A0B}" presName="hierRoot2" presStyleCnt="0">
        <dgm:presLayoutVars>
          <dgm:hierBranch val="init"/>
        </dgm:presLayoutVars>
      </dgm:prSet>
      <dgm:spPr/>
    </dgm:pt>
    <dgm:pt modelId="{F566C851-71DA-4D06-9334-6305D6F52B36}" type="pres">
      <dgm:prSet presAssocID="{69656B9A-A401-4B95-9AE6-D50FCA209A0B}" presName="rootComposite" presStyleCnt="0"/>
      <dgm:spPr/>
    </dgm:pt>
    <dgm:pt modelId="{524E7824-7832-478C-A4BB-24D062DD8A4C}" type="pres">
      <dgm:prSet presAssocID="{69656B9A-A401-4B95-9AE6-D50FCA209A0B}" presName="rootText" presStyleLbl="node3" presStyleIdx="6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B42AA88-7DB8-4701-9D26-BB77F1F700EC}" type="pres">
      <dgm:prSet presAssocID="{69656B9A-A401-4B95-9AE6-D50FCA209A0B}" presName="rootConnector" presStyleLbl="node3" presStyleIdx="6" presStyleCnt="22"/>
      <dgm:spPr/>
      <dgm:t>
        <a:bodyPr/>
        <a:lstStyle/>
        <a:p>
          <a:pPr latinLnBrk="1"/>
          <a:endParaRPr lang="ko-KR" altLang="en-US"/>
        </a:p>
      </dgm:t>
    </dgm:pt>
    <dgm:pt modelId="{6F85BB40-F7EC-48C5-B3B8-C7060C1BDE05}" type="pres">
      <dgm:prSet presAssocID="{69656B9A-A401-4B95-9AE6-D50FCA209A0B}" presName="hierChild4" presStyleCnt="0"/>
      <dgm:spPr/>
    </dgm:pt>
    <dgm:pt modelId="{93DCDE57-68FF-4862-A631-72D40C374B24}" type="pres">
      <dgm:prSet presAssocID="{69656B9A-A401-4B95-9AE6-D50FCA209A0B}" presName="hierChild5" presStyleCnt="0"/>
      <dgm:spPr/>
    </dgm:pt>
    <dgm:pt modelId="{C4FF73B4-E2B5-4AD4-B724-16527065FFD9}" type="pres">
      <dgm:prSet presAssocID="{270FDF42-F85A-4F59-87CD-FECB73548F39}" presName="Name37" presStyleLbl="parChTrans1D3" presStyleIdx="7" presStyleCnt="24"/>
      <dgm:spPr/>
      <dgm:t>
        <a:bodyPr/>
        <a:lstStyle/>
        <a:p>
          <a:pPr latinLnBrk="1"/>
          <a:endParaRPr lang="ko-KR" altLang="en-US"/>
        </a:p>
      </dgm:t>
    </dgm:pt>
    <dgm:pt modelId="{89576AE4-61C9-4677-B2AC-D2DA050026F2}" type="pres">
      <dgm:prSet presAssocID="{EEE4C939-14D1-4A75-AD46-5441EBEF9AE9}" presName="hierRoot2" presStyleCnt="0">
        <dgm:presLayoutVars>
          <dgm:hierBranch val="init"/>
        </dgm:presLayoutVars>
      </dgm:prSet>
      <dgm:spPr/>
    </dgm:pt>
    <dgm:pt modelId="{DD03ED59-8CBA-4137-94C9-799E244C044C}" type="pres">
      <dgm:prSet presAssocID="{EEE4C939-14D1-4A75-AD46-5441EBEF9AE9}" presName="rootComposite" presStyleCnt="0"/>
      <dgm:spPr/>
    </dgm:pt>
    <dgm:pt modelId="{B04E0B4B-8A1B-4AE0-96E7-C35F197E8A2E}" type="pres">
      <dgm:prSet presAssocID="{EEE4C939-14D1-4A75-AD46-5441EBEF9AE9}" presName="rootText" presStyleLbl="node3" presStyleIdx="7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96F7AE8-CF22-4E72-BF17-D1A2ED32710F}" type="pres">
      <dgm:prSet presAssocID="{EEE4C939-14D1-4A75-AD46-5441EBEF9AE9}" presName="rootConnector" presStyleLbl="node3" presStyleIdx="7" presStyleCnt="22"/>
      <dgm:spPr/>
      <dgm:t>
        <a:bodyPr/>
        <a:lstStyle/>
        <a:p>
          <a:pPr latinLnBrk="1"/>
          <a:endParaRPr lang="ko-KR" altLang="en-US"/>
        </a:p>
      </dgm:t>
    </dgm:pt>
    <dgm:pt modelId="{CDFB4A96-7A69-4B19-BFBF-7E31250F46E1}" type="pres">
      <dgm:prSet presAssocID="{EEE4C939-14D1-4A75-AD46-5441EBEF9AE9}" presName="hierChild4" presStyleCnt="0"/>
      <dgm:spPr/>
    </dgm:pt>
    <dgm:pt modelId="{D34F24C3-59DD-45FD-8381-6848023EE3D0}" type="pres">
      <dgm:prSet presAssocID="{EEE4C939-14D1-4A75-AD46-5441EBEF9AE9}" presName="hierChild5" presStyleCnt="0"/>
      <dgm:spPr/>
    </dgm:pt>
    <dgm:pt modelId="{3F9EB696-C147-493C-A002-57810449B6FE}" type="pres">
      <dgm:prSet presAssocID="{43242AD8-56E3-4033-9F3D-6047F4C72A8F}" presName="Name37" presStyleLbl="parChTrans1D3" presStyleIdx="8" presStyleCnt="24"/>
      <dgm:spPr/>
      <dgm:t>
        <a:bodyPr/>
        <a:lstStyle/>
        <a:p>
          <a:pPr latinLnBrk="1"/>
          <a:endParaRPr lang="ko-KR" altLang="en-US"/>
        </a:p>
      </dgm:t>
    </dgm:pt>
    <dgm:pt modelId="{9D0CB96B-8A48-4EA5-8A2E-64C1E5019A21}" type="pres">
      <dgm:prSet presAssocID="{BFE7E777-8354-4B03-9D86-562C3F5D7619}" presName="hierRoot2" presStyleCnt="0">
        <dgm:presLayoutVars>
          <dgm:hierBranch val="init"/>
        </dgm:presLayoutVars>
      </dgm:prSet>
      <dgm:spPr/>
    </dgm:pt>
    <dgm:pt modelId="{78CA8461-F2B5-4AF7-BB64-742D5CCC683D}" type="pres">
      <dgm:prSet presAssocID="{BFE7E777-8354-4B03-9D86-562C3F5D7619}" presName="rootComposite" presStyleCnt="0"/>
      <dgm:spPr/>
    </dgm:pt>
    <dgm:pt modelId="{F9A681B6-855D-42DD-8071-530DD816B0DD}" type="pres">
      <dgm:prSet presAssocID="{BFE7E777-8354-4B03-9D86-562C3F5D7619}" presName="rootText" presStyleLbl="node3" presStyleIdx="8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75D3F9C-B86B-44D5-8AE3-92130D17341C}" type="pres">
      <dgm:prSet presAssocID="{BFE7E777-8354-4B03-9D86-562C3F5D7619}" presName="rootConnector" presStyleLbl="node3" presStyleIdx="8" presStyleCnt="22"/>
      <dgm:spPr/>
      <dgm:t>
        <a:bodyPr/>
        <a:lstStyle/>
        <a:p>
          <a:pPr latinLnBrk="1"/>
          <a:endParaRPr lang="ko-KR" altLang="en-US"/>
        </a:p>
      </dgm:t>
    </dgm:pt>
    <dgm:pt modelId="{0DA615CE-DBDE-4432-A3F3-C440AAF0F9C8}" type="pres">
      <dgm:prSet presAssocID="{BFE7E777-8354-4B03-9D86-562C3F5D7619}" presName="hierChild4" presStyleCnt="0"/>
      <dgm:spPr/>
    </dgm:pt>
    <dgm:pt modelId="{65BE7E4E-5A9B-4254-9D91-CE77681A635D}" type="pres">
      <dgm:prSet presAssocID="{BFE7E777-8354-4B03-9D86-562C3F5D7619}" presName="hierChild5" presStyleCnt="0"/>
      <dgm:spPr/>
    </dgm:pt>
    <dgm:pt modelId="{D5BEAA60-C6E2-4379-B983-D53B24C3124F}" type="pres">
      <dgm:prSet presAssocID="{F4577FEF-D563-4344-87C3-EEF0F33910AC}" presName="Name37" presStyleLbl="parChTrans1D3" presStyleIdx="9" presStyleCnt="24"/>
      <dgm:spPr/>
      <dgm:t>
        <a:bodyPr/>
        <a:lstStyle/>
        <a:p>
          <a:pPr latinLnBrk="1"/>
          <a:endParaRPr lang="ko-KR" altLang="en-US"/>
        </a:p>
      </dgm:t>
    </dgm:pt>
    <dgm:pt modelId="{B5398C81-70E6-4B7D-953E-30C36EA6113F}" type="pres">
      <dgm:prSet presAssocID="{38E8F93A-FAB9-467F-A83A-4BAD762E1CF9}" presName="hierRoot2" presStyleCnt="0">
        <dgm:presLayoutVars>
          <dgm:hierBranch val="init"/>
        </dgm:presLayoutVars>
      </dgm:prSet>
      <dgm:spPr/>
    </dgm:pt>
    <dgm:pt modelId="{676486D7-00EA-452E-8ED1-4F8AE4C1AEBC}" type="pres">
      <dgm:prSet presAssocID="{38E8F93A-FAB9-467F-A83A-4BAD762E1CF9}" presName="rootComposite" presStyleCnt="0"/>
      <dgm:spPr/>
    </dgm:pt>
    <dgm:pt modelId="{841469BA-62A1-447A-977D-79C73A23D6B3}" type="pres">
      <dgm:prSet presAssocID="{38E8F93A-FAB9-467F-A83A-4BAD762E1CF9}" presName="rootText" presStyleLbl="node3" presStyleIdx="9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522CFD6-6D54-4125-9F85-CAC5729D3988}" type="pres">
      <dgm:prSet presAssocID="{38E8F93A-FAB9-467F-A83A-4BAD762E1CF9}" presName="rootConnector" presStyleLbl="node3" presStyleIdx="9" presStyleCnt="22"/>
      <dgm:spPr/>
      <dgm:t>
        <a:bodyPr/>
        <a:lstStyle/>
        <a:p>
          <a:pPr latinLnBrk="1"/>
          <a:endParaRPr lang="ko-KR" altLang="en-US"/>
        </a:p>
      </dgm:t>
    </dgm:pt>
    <dgm:pt modelId="{DC38EA5A-FB00-499F-9AFA-4C72437623B3}" type="pres">
      <dgm:prSet presAssocID="{38E8F93A-FAB9-467F-A83A-4BAD762E1CF9}" presName="hierChild4" presStyleCnt="0"/>
      <dgm:spPr/>
    </dgm:pt>
    <dgm:pt modelId="{97FA5728-4325-45C0-9D93-87F765ED41D5}" type="pres">
      <dgm:prSet presAssocID="{38E8F93A-FAB9-467F-A83A-4BAD762E1CF9}" presName="hierChild5" presStyleCnt="0"/>
      <dgm:spPr/>
    </dgm:pt>
    <dgm:pt modelId="{22D856C9-97BB-4DB8-BCAC-58FE37C22053}" type="pres">
      <dgm:prSet presAssocID="{380CB59C-6DEB-4CC0-B326-FD06B7EEDF38}" presName="Name37" presStyleLbl="parChTrans1D3" presStyleIdx="10" presStyleCnt="24"/>
      <dgm:spPr/>
      <dgm:t>
        <a:bodyPr/>
        <a:lstStyle/>
        <a:p>
          <a:pPr latinLnBrk="1"/>
          <a:endParaRPr lang="ko-KR" altLang="en-US"/>
        </a:p>
      </dgm:t>
    </dgm:pt>
    <dgm:pt modelId="{32CBCEEA-CA3B-4F77-AD01-DB5A359DA2AE}" type="pres">
      <dgm:prSet presAssocID="{A0E9D751-A688-40F5-BF89-1566446200DF}" presName="hierRoot2" presStyleCnt="0">
        <dgm:presLayoutVars>
          <dgm:hierBranch val="init"/>
        </dgm:presLayoutVars>
      </dgm:prSet>
      <dgm:spPr/>
    </dgm:pt>
    <dgm:pt modelId="{DCE0C451-5FFD-403C-9981-403B1F7647A4}" type="pres">
      <dgm:prSet presAssocID="{A0E9D751-A688-40F5-BF89-1566446200DF}" presName="rootComposite" presStyleCnt="0"/>
      <dgm:spPr/>
    </dgm:pt>
    <dgm:pt modelId="{C812710E-684E-4B18-BBE0-AC1AFD2D64EB}" type="pres">
      <dgm:prSet presAssocID="{A0E9D751-A688-40F5-BF89-1566446200DF}" presName="rootText" presStyleLbl="node3" presStyleIdx="10" presStyleCnt="22" custScaleX="90909" custScaleY="90909" custLinFactY="-100000" custLinFactNeighborX="-70825" custLinFactNeighborY="-11948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FC0E958-7650-4111-8688-2F94D5A124F2}" type="pres">
      <dgm:prSet presAssocID="{A0E9D751-A688-40F5-BF89-1566446200DF}" presName="rootConnector" presStyleLbl="node3" presStyleIdx="10" presStyleCnt="22"/>
      <dgm:spPr/>
      <dgm:t>
        <a:bodyPr/>
        <a:lstStyle/>
        <a:p>
          <a:pPr latinLnBrk="1"/>
          <a:endParaRPr lang="ko-KR" altLang="en-US"/>
        </a:p>
      </dgm:t>
    </dgm:pt>
    <dgm:pt modelId="{38F193D6-2B47-4F27-B353-2FBCF0251813}" type="pres">
      <dgm:prSet presAssocID="{A0E9D751-A688-40F5-BF89-1566446200DF}" presName="hierChild4" presStyleCnt="0"/>
      <dgm:spPr/>
    </dgm:pt>
    <dgm:pt modelId="{1C7D830F-4C0D-4CC3-A2A1-C9566089B44C}" type="pres">
      <dgm:prSet presAssocID="{A0E9D751-A688-40F5-BF89-1566446200DF}" presName="hierChild5" presStyleCnt="0"/>
      <dgm:spPr/>
    </dgm:pt>
    <dgm:pt modelId="{E1AD6D4C-857B-40CF-8080-1647C0E076CA}" type="pres">
      <dgm:prSet presAssocID="{3DA00722-FA4F-4298-A206-BBFEEBEA6F18}" presName="hierChild5" presStyleCnt="0"/>
      <dgm:spPr/>
    </dgm:pt>
    <dgm:pt modelId="{BBAB8503-E7D2-45BE-B017-D23535901A06}" type="pres">
      <dgm:prSet presAssocID="{3083B77B-75DE-42AD-ABA8-5B6B6C5B6444}" presName="Name35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D4197BD9-BB7D-48FB-A960-A7499FBEB928}" type="pres">
      <dgm:prSet presAssocID="{1E1F1E16-0408-479A-B9CE-79C1723BBE2F}" presName="hierRoot2" presStyleCnt="0">
        <dgm:presLayoutVars>
          <dgm:hierBranch val="init"/>
        </dgm:presLayoutVars>
      </dgm:prSet>
      <dgm:spPr/>
    </dgm:pt>
    <dgm:pt modelId="{867E81CF-799F-4557-83A2-14FE42D81F71}" type="pres">
      <dgm:prSet presAssocID="{1E1F1E16-0408-479A-B9CE-79C1723BBE2F}" presName="rootComposite" presStyleCnt="0"/>
      <dgm:spPr/>
    </dgm:pt>
    <dgm:pt modelId="{4E72E4C9-D534-4F59-87ED-4316A8833A89}" type="pres">
      <dgm:prSet presAssocID="{1E1F1E16-0408-479A-B9CE-79C1723BBE2F}" presName="rootText" presStyleLbl="node2" presStyleIdx="2" presStyleCnt="5" custLinFactY="-100000" custLinFactNeighborX="19519" custLinFactNeighborY="-109713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2E041C1-1C4E-4C48-B52E-684720F37A94}" type="pres">
      <dgm:prSet presAssocID="{1E1F1E16-0408-479A-B9CE-79C1723BBE2F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EDAE3FF6-5D26-414C-999E-A250468C36CC}" type="pres">
      <dgm:prSet presAssocID="{1E1F1E16-0408-479A-B9CE-79C1723BBE2F}" presName="hierChild4" presStyleCnt="0"/>
      <dgm:spPr/>
    </dgm:pt>
    <dgm:pt modelId="{E18C73D9-79A7-4A9A-8574-C9A62421FE05}" type="pres">
      <dgm:prSet presAssocID="{C4079DCD-D62D-4346-B254-7C7E0140BA6B}" presName="Name37" presStyleLbl="parChTrans1D3" presStyleIdx="11" presStyleCnt="24"/>
      <dgm:spPr/>
      <dgm:t>
        <a:bodyPr/>
        <a:lstStyle/>
        <a:p>
          <a:pPr latinLnBrk="1"/>
          <a:endParaRPr lang="ko-KR" altLang="en-US"/>
        </a:p>
      </dgm:t>
    </dgm:pt>
    <dgm:pt modelId="{487A65A9-4ABB-472D-9471-875D6BE02A52}" type="pres">
      <dgm:prSet presAssocID="{C3F3F02B-305F-4AA8-A106-905B6ED4827E}" presName="hierRoot2" presStyleCnt="0">
        <dgm:presLayoutVars>
          <dgm:hierBranch val="init"/>
        </dgm:presLayoutVars>
      </dgm:prSet>
      <dgm:spPr/>
    </dgm:pt>
    <dgm:pt modelId="{A03D39C9-616C-4683-AA1E-09D093694265}" type="pres">
      <dgm:prSet presAssocID="{C3F3F02B-305F-4AA8-A106-905B6ED4827E}" presName="rootComposite" presStyleCnt="0"/>
      <dgm:spPr/>
    </dgm:pt>
    <dgm:pt modelId="{FA2A5D45-1426-411C-8EA5-2733E13B7FBB}" type="pres">
      <dgm:prSet presAssocID="{C3F3F02B-305F-4AA8-A106-905B6ED4827E}" presName="rootText" presStyleLbl="node3" presStyleIdx="11" presStyleCnt="22" custScaleX="93503" custScaleY="89438" custLinFactY="-100000" custLinFactNeighborX="16691" custLinFactNeighborY="-1015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625EF14-09E5-44DB-8FC3-FDDB5A374F83}" type="pres">
      <dgm:prSet presAssocID="{C3F3F02B-305F-4AA8-A106-905B6ED4827E}" presName="rootConnector" presStyleLbl="node3" presStyleIdx="11" presStyleCnt="22"/>
      <dgm:spPr/>
      <dgm:t>
        <a:bodyPr/>
        <a:lstStyle/>
        <a:p>
          <a:pPr latinLnBrk="1"/>
          <a:endParaRPr lang="ko-KR" altLang="en-US"/>
        </a:p>
      </dgm:t>
    </dgm:pt>
    <dgm:pt modelId="{1B393BC3-8B68-4298-98C4-8C500CF431B6}" type="pres">
      <dgm:prSet presAssocID="{C3F3F02B-305F-4AA8-A106-905B6ED4827E}" presName="hierChild4" presStyleCnt="0"/>
      <dgm:spPr/>
    </dgm:pt>
    <dgm:pt modelId="{79956CF5-8361-4043-BEBC-C951F87B749F}" type="pres">
      <dgm:prSet presAssocID="{C3F3F02B-305F-4AA8-A106-905B6ED4827E}" presName="hierChild5" presStyleCnt="0"/>
      <dgm:spPr/>
    </dgm:pt>
    <dgm:pt modelId="{29528BE9-47DB-4D1B-BDE7-5F328A323D29}" type="pres">
      <dgm:prSet presAssocID="{EB142B5A-FFE0-4BAF-BC2E-22DD5D1B3223}" presName="Name37" presStyleLbl="parChTrans1D3" presStyleIdx="12" presStyleCnt="24"/>
      <dgm:spPr/>
      <dgm:t>
        <a:bodyPr/>
        <a:lstStyle/>
        <a:p>
          <a:pPr latinLnBrk="1"/>
          <a:endParaRPr lang="ko-KR" altLang="en-US"/>
        </a:p>
      </dgm:t>
    </dgm:pt>
    <dgm:pt modelId="{8BE86D82-CAEA-4E8D-B652-D331003A723D}" type="pres">
      <dgm:prSet presAssocID="{16AB87FC-5730-4AF5-B5F3-A478D12D172F}" presName="hierRoot2" presStyleCnt="0">
        <dgm:presLayoutVars>
          <dgm:hierBranch val="init"/>
        </dgm:presLayoutVars>
      </dgm:prSet>
      <dgm:spPr/>
    </dgm:pt>
    <dgm:pt modelId="{B339A56F-3978-401A-8BA1-E6F39BCD6F32}" type="pres">
      <dgm:prSet presAssocID="{16AB87FC-5730-4AF5-B5F3-A478D12D172F}" presName="rootComposite" presStyleCnt="0"/>
      <dgm:spPr/>
    </dgm:pt>
    <dgm:pt modelId="{A98EED9A-A24B-49E6-8F3B-7E004112F6B3}" type="pres">
      <dgm:prSet presAssocID="{16AB87FC-5730-4AF5-B5F3-A478D12D172F}" presName="rootText" presStyleLbl="node3" presStyleIdx="12" presStyleCnt="22" custLinFactNeighborX="12670" custLinFactNeighborY="-8820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66BBC19-4E26-4A4A-A859-A56F1E7210A5}" type="pres">
      <dgm:prSet presAssocID="{16AB87FC-5730-4AF5-B5F3-A478D12D172F}" presName="rootConnector" presStyleLbl="node3" presStyleIdx="12" presStyleCnt="22"/>
      <dgm:spPr/>
      <dgm:t>
        <a:bodyPr/>
        <a:lstStyle/>
        <a:p>
          <a:pPr latinLnBrk="1"/>
          <a:endParaRPr lang="ko-KR" altLang="en-US"/>
        </a:p>
      </dgm:t>
    </dgm:pt>
    <dgm:pt modelId="{5789D4FF-6A63-44D3-998E-FE59D5E547A6}" type="pres">
      <dgm:prSet presAssocID="{16AB87FC-5730-4AF5-B5F3-A478D12D172F}" presName="hierChild4" presStyleCnt="0"/>
      <dgm:spPr/>
    </dgm:pt>
    <dgm:pt modelId="{7EE1BD2B-6159-48FA-B008-8A7D4F0FC3B8}" type="pres">
      <dgm:prSet presAssocID="{16AB87FC-5730-4AF5-B5F3-A478D12D172F}" presName="hierChild5" presStyleCnt="0"/>
      <dgm:spPr/>
    </dgm:pt>
    <dgm:pt modelId="{216D375B-E541-4953-A957-7205768E0D8A}" type="pres">
      <dgm:prSet presAssocID="{04EBC968-7EBC-409B-8254-C681B90CAC36}" presName="Name37" presStyleLbl="parChTrans1D3" presStyleIdx="13" presStyleCnt="24"/>
      <dgm:spPr/>
      <dgm:t>
        <a:bodyPr/>
        <a:lstStyle/>
        <a:p>
          <a:pPr latinLnBrk="1"/>
          <a:endParaRPr lang="ko-KR" altLang="en-US"/>
        </a:p>
      </dgm:t>
    </dgm:pt>
    <dgm:pt modelId="{0A8FBBF4-FDD4-4FD6-8FFB-A7C5F2B083BF}" type="pres">
      <dgm:prSet presAssocID="{367CAAA2-EFC4-4B53-9C38-2ACDFDF57A6B}" presName="hierRoot2" presStyleCnt="0">
        <dgm:presLayoutVars>
          <dgm:hierBranch val="init"/>
        </dgm:presLayoutVars>
      </dgm:prSet>
      <dgm:spPr/>
    </dgm:pt>
    <dgm:pt modelId="{32A1B099-57DD-4EEA-9D3C-41AC4564D0C0}" type="pres">
      <dgm:prSet presAssocID="{367CAAA2-EFC4-4B53-9C38-2ACDFDF57A6B}" presName="rootComposite" presStyleCnt="0"/>
      <dgm:spPr/>
    </dgm:pt>
    <dgm:pt modelId="{50E9601C-DB16-445C-BAA0-A42FFF40D2C1}" type="pres">
      <dgm:prSet presAssocID="{367CAAA2-EFC4-4B53-9C38-2ACDFDF57A6B}" presName="rootText" presStyleLbl="node3" presStyleIdx="13" presStyleCnt="22" custLinFactNeighborX="12670" custLinFactNeighborY="-9177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DFA6D30-33AB-4F44-8D88-D83EB9EE5570}" type="pres">
      <dgm:prSet presAssocID="{367CAAA2-EFC4-4B53-9C38-2ACDFDF57A6B}" presName="rootConnector" presStyleLbl="node3" presStyleIdx="13" presStyleCnt="22"/>
      <dgm:spPr/>
      <dgm:t>
        <a:bodyPr/>
        <a:lstStyle/>
        <a:p>
          <a:pPr latinLnBrk="1"/>
          <a:endParaRPr lang="ko-KR" altLang="en-US"/>
        </a:p>
      </dgm:t>
    </dgm:pt>
    <dgm:pt modelId="{BF62D7AA-9D01-40E9-8046-97ACAF7358C0}" type="pres">
      <dgm:prSet presAssocID="{367CAAA2-EFC4-4B53-9C38-2ACDFDF57A6B}" presName="hierChild4" presStyleCnt="0"/>
      <dgm:spPr/>
    </dgm:pt>
    <dgm:pt modelId="{B59726D5-CF70-45EC-82D1-653E6416E2A4}" type="pres">
      <dgm:prSet presAssocID="{367CAAA2-EFC4-4B53-9C38-2ACDFDF57A6B}" presName="hierChild5" presStyleCnt="0"/>
      <dgm:spPr/>
    </dgm:pt>
    <dgm:pt modelId="{FEE47C74-4556-4374-9595-B0DA0F7B6789}" type="pres">
      <dgm:prSet presAssocID="{1E1F1E16-0408-479A-B9CE-79C1723BBE2F}" presName="hierChild5" presStyleCnt="0"/>
      <dgm:spPr/>
    </dgm:pt>
    <dgm:pt modelId="{66B063A3-F930-4E18-AD5C-9A566B80F22A}" type="pres">
      <dgm:prSet presAssocID="{8495A4E4-98FA-48AB-86C9-4F7419FA75FA}" presName="Name35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72A3541-4930-4EF0-9022-0EDCF976BB42}" type="pres">
      <dgm:prSet presAssocID="{73C771EE-B2C8-4752-8A87-35F4BA720C53}" presName="hierRoot2" presStyleCnt="0">
        <dgm:presLayoutVars>
          <dgm:hierBranch val="init"/>
        </dgm:presLayoutVars>
      </dgm:prSet>
      <dgm:spPr/>
    </dgm:pt>
    <dgm:pt modelId="{C8C58EDF-D9A2-4DF7-883C-4B61D176E75A}" type="pres">
      <dgm:prSet presAssocID="{73C771EE-B2C8-4752-8A87-35F4BA720C53}" presName="rootComposite" presStyleCnt="0"/>
      <dgm:spPr/>
    </dgm:pt>
    <dgm:pt modelId="{102625F7-402F-4A71-9CDB-D3E87EE1D34F}" type="pres">
      <dgm:prSet presAssocID="{73C771EE-B2C8-4752-8A87-35F4BA720C53}" presName="rootText" presStyleLbl="node2" presStyleIdx="3" presStyleCnt="5" custLinFactY="-100000" custLinFactNeighborX="64833" custLinFactNeighborY="-1133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73DC2A5-CE5E-4D6B-BEF9-5E980C78132C}" type="pres">
      <dgm:prSet presAssocID="{73C771EE-B2C8-4752-8A87-35F4BA720C53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CB9AC2FD-37EB-4243-BEDF-7B15E205D532}" type="pres">
      <dgm:prSet presAssocID="{73C771EE-B2C8-4752-8A87-35F4BA720C53}" presName="hierChild4" presStyleCnt="0"/>
      <dgm:spPr/>
    </dgm:pt>
    <dgm:pt modelId="{62853468-0F4D-4F8E-BB2B-29D9D2FBCC63}" type="pres">
      <dgm:prSet presAssocID="{575D3E92-6AB3-4DF2-BBC8-D1A792B77772}" presName="Name37" presStyleLbl="parChTrans1D3" presStyleIdx="14" presStyleCnt="24"/>
      <dgm:spPr/>
      <dgm:t>
        <a:bodyPr/>
        <a:lstStyle/>
        <a:p>
          <a:pPr latinLnBrk="1"/>
          <a:endParaRPr lang="ko-KR" altLang="en-US"/>
        </a:p>
      </dgm:t>
    </dgm:pt>
    <dgm:pt modelId="{A6E34B59-FBBC-43F2-BDD9-AFEB4AC26884}" type="pres">
      <dgm:prSet presAssocID="{4109CB46-CCDD-4FA9-9C66-157EF7F21FE2}" presName="hierRoot2" presStyleCnt="0">
        <dgm:presLayoutVars>
          <dgm:hierBranch val="init"/>
        </dgm:presLayoutVars>
      </dgm:prSet>
      <dgm:spPr/>
    </dgm:pt>
    <dgm:pt modelId="{0E25D031-906B-46F5-91E3-A900D877A5C1}" type="pres">
      <dgm:prSet presAssocID="{4109CB46-CCDD-4FA9-9C66-157EF7F21FE2}" presName="rootComposite" presStyleCnt="0"/>
      <dgm:spPr/>
    </dgm:pt>
    <dgm:pt modelId="{58B4A1AE-D903-474C-9C6B-EA1F60A1340B}" type="pres">
      <dgm:prSet presAssocID="{4109CB46-CCDD-4FA9-9C66-157EF7F21FE2}" presName="rootText" presStyleLbl="node3" presStyleIdx="14" presStyleCnt="22" custLinFactY="-100000" custLinFactNeighborX="66455" custLinFactNeighborY="-10154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2E21C85-0AEF-40A8-A660-769DC2579304}" type="pres">
      <dgm:prSet presAssocID="{4109CB46-CCDD-4FA9-9C66-157EF7F21FE2}" presName="rootConnector" presStyleLbl="node3" presStyleIdx="14" presStyleCnt="22"/>
      <dgm:spPr/>
      <dgm:t>
        <a:bodyPr/>
        <a:lstStyle/>
        <a:p>
          <a:pPr latinLnBrk="1"/>
          <a:endParaRPr lang="ko-KR" altLang="en-US"/>
        </a:p>
      </dgm:t>
    </dgm:pt>
    <dgm:pt modelId="{70883336-5336-4A91-ABC5-B976C5A438CD}" type="pres">
      <dgm:prSet presAssocID="{4109CB46-CCDD-4FA9-9C66-157EF7F21FE2}" presName="hierChild4" presStyleCnt="0"/>
      <dgm:spPr/>
    </dgm:pt>
    <dgm:pt modelId="{A5D93C90-2EE6-42E3-AE30-14499F0FCB15}" type="pres">
      <dgm:prSet presAssocID="{4109CB46-CCDD-4FA9-9C66-157EF7F21FE2}" presName="hierChild5" presStyleCnt="0"/>
      <dgm:spPr/>
    </dgm:pt>
    <dgm:pt modelId="{AFBB17A6-8BFF-463C-BD3A-BD1B3E711358}" type="pres">
      <dgm:prSet presAssocID="{2D3A405B-2092-4449-8B7A-427CBC5B985E}" presName="Name37" presStyleLbl="parChTrans1D3" presStyleIdx="15" presStyleCnt="24"/>
      <dgm:spPr/>
      <dgm:t>
        <a:bodyPr/>
        <a:lstStyle/>
        <a:p>
          <a:pPr latinLnBrk="1"/>
          <a:endParaRPr lang="ko-KR" altLang="en-US"/>
        </a:p>
      </dgm:t>
    </dgm:pt>
    <dgm:pt modelId="{D746B554-EDE9-4504-B9AB-14F2EB96BAA1}" type="pres">
      <dgm:prSet presAssocID="{E1F3F4E5-69F1-420E-857F-CF1D82D4A963}" presName="hierRoot2" presStyleCnt="0">
        <dgm:presLayoutVars>
          <dgm:hierBranch val="init"/>
        </dgm:presLayoutVars>
      </dgm:prSet>
      <dgm:spPr/>
    </dgm:pt>
    <dgm:pt modelId="{98B11B23-6D22-476D-A5DF-070F9D622AD9}" type="pres">
      <dgm:prSet presAssocID="{E1F3F4E5-69F1-420E-857F-CF1D82D4A963}" presName="rootComposite" presStyleCnt="0"/>
      <dgm:spPr/>
    </dgm:pt>
    <dgm:pt modelId="{C8D3AE6E-0596-4091-858D-C40E16837C6A}" type="pres">
      <dgm:prSet presAssocID="{E1F3F4E5-69F1-420E-857F-CF1D82D4A963}" presName="rootText" presStyleLbl="node3" presStyleIdx="15" presStyleCnt="22" custLinFactY="-100000" custLinFactNeighborX="65395" custLinFactNeighborY="-10233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13FED9-DF26-4560-BC04-8E6041E5A3BC}" type="pres">
      <dgm:prSet presAssocID="{E1F3F4E5-69F1-420E-857F-CF1D82D4A963}" presName="rootConnector" presStyleLbl="node3" presStyleIdx="15" presStyleCnt="22"/>
      <dgm:spPr/>
      <dgm:t>
        <a:bodyPr/>
        <a:lstStyle/>
        <a:p>
          <a:pPr latinLnBrk="1"/>
          <a:endParaRPr lang="ko-KR" altLang="en-US"/>
        </a:p>
      </dgm:t>
    </dgm:pt>
    <dgm:pt modelId="{9DC86B83-3010-4329-83F4-30558C13A8DE}" type="pres">
      <dgm:prSet presAssocID="{E1F3F4E5-69F1-420E-857F-CF1D82D4A963}" presName="hierChild4" presStyleCnt="0"/>
      <dgm:spPr/>
    </dgm:pt>
    <dgm:pt modelId="{FD07BE8F-D6DE-4BAC-AC27-58C41F1F8307}" type="pres">
      <dgm:prSet presAssocID="{E1F3F4E5-69F1-420E-857F-CF1D82D4A963}" presName="hierChild5" presStyleCnt="0"/>
      <dgm:spPr/>
    </dgm:pt>
    <dgm:pt modelId="{934F8E80-07C9-487C-8268-BFFF53988A16}" type="pres">
      <dgm:prSet presAssocID="{594D3762-9918-4DC2-8837-85791E094537}" presName="Name37" presStyleLbl="parChTrans1D3" presStyleIdx="16" presStyleCnt="24"/>
      <dgm:spPr/>
      <dgm:t>
        <a:bodyPr/>
        <a:lstStyle/>
        <a:p>
          <a:pPr latinLnBrk="1"/>
          <a:endParaRPr lang="ko-KR" altLang="en-US"/>
        </a:p>
      </dgm:t>
    </dgm:pt>
    <dgm:pt modelId="{C38A59EE-4851-4FDF-A4DE-065328CA13E2}" type="pres">
      <dgm:prSet presAssocID="{912031AC-D4E1-444F-9C2E-DCC8F106AB43}" presName="hierRoot2" presStyleCnt="0">
        <dgm:presLayoutVars>
          <dgm:hierBranch val="init"/>
        </dgm:presLayoutVars>
      </dgm:prSet>
      <dgm:spPr/>
    </dgm:pt>
    <dgm:pt modelId="{1A83C76E-0879-431A-871F-32736E6F8A58}" type="pres">
      <dgm:prSet presAssocID="{912031AC-D4E1-444F-9C2E-DCC8F106AB43}" presName="rootComposite" presStyleCnt="0"/>
      <dgm:spPr/>
    </dgm:pt>
    <dgm:pt modelId="{6C039174-AB22-44ED-85BB-38EA913794CA}" type="pres">
      <dgm:prSet presAssocID="{912031AC-D4E1-444F-9C2E-DCC8F106AB43}" presName="rootText" presStyleLbl="node3" presStyleIdx="16" presStyleCnt="22" custLinFactY="-100000" custLinFactNeighborX="66455" custLinFactNeighborY="-113435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A854245-5B41-4985-8CEB-5B2549FCA3C0}" type="pres">
      <dgm:prSet presAssocID="{912031AC-D4E1-444F-9C2E-DCC8F106AB43}" presName="rootConnector" presStyleLbl="node3" presStyleIdx="16" presStyleCnt="22"/>
      <dgm:spPr/>
      <dgm:t>
        <a:bodyPr/>
        <a:lstStyle/>
        <a:p>
          <a:pPr latinLnBrk="1"/>
          <a:endParaRPr lang="ko-KR" altLang="en-US"/>
        </a:p>
      </dgm:t>
    </dgm:pt>
    <dgm:pt modelId="{23B9B3AE-F49D-48B4-A17D-4902FF0CD94E}" type="pres">
      <dgm:prSet presAssocID="{912031AC-D4E1-444F-9C2E-DCC8F106AB43}" presName="hierChild4" presStyleCnt="0"/>
      <dgm:spPr/>
    </dgm:pt>
    <dgm:pt modelId="{477822DB-3CB1-4310-84D3-21511E4E0971}" type="pres">
      <dgm:prSet presAssocID="{A72A0826-7E29-4014-9DEF-8172C0ECDB68}" presName="Name37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754C443-7E10-4C3C-A20D-0617FA0809ED}" type="pres">
      <dgm:prSet presAssocID="{DE125F9D-D908-47D3-96B2-5A2FCE7FBA2D}" presName="hierRoot2" presStyleCnt="0">
        <dgm:presLayoutVars>
          <dgm:hierBranch val="init"/>
        </dgm:presLayoutVars>
      </dgm:prSet>
      <dgm:spPr/>
    </dgm:pt>
    <dgm:pt modelId="{84F26830-7417-49F9-9C08-41E3E7B4398E}" type="pres">
      <dgm:prSet presAssocID="{DE125F9D-D908-47D3-96B2-5A2FCE7FBA2D}" presName="rootComposite" presStyleCnt="0"/>
      <dgm:spPr/>
    </dgm:pt>
    <dgm:pt modelId="{8630ED7A-776F-4AC1-9E45-03B86A579CF2}" type="pres">
      <dgm:prSet presAssocID="{DE125F9D-D908-47D3-96B2-5A2FCE7FBA2D}" presName="rootText" presStyleLbl="node4" presStyleIdx="0" presStyleCnt="8" custLinFactX="-9797" custLinFactY="-29598" custLinFactNeighborX="-100000" custLinFactNeighborY="-1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C1FEBDA-24D5-4DB6-ACBB-0118D49FF115}" type="pres">
      <dgm:prSet presAssocID="{DE125F9D-D908-47D3-96B2-5A2FCE7FBA2D}" presName="rootConnector" presStyleLbl="node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CAB93CD2-B3C3-4A5C-8697-5C135597EFAB}" type="pres">
      <dgm:prSet presAssocID="{DE125F9D-D908-47D3-96B2-5A2FCE7FBA2D}" presName="hierChild4" presStyleCnt="0"/>
      <dgm:spPr/>
    </dgm:pt>
    <dgm:pt modelId="{65E57BD0-A4F2-471A-B220-457C950C36A1}" type="pres">
      <dgm:prSet presAssocID="{DE125F9D-D908-47D3-96B2-5A2FCE7FBA2D}" presName="hierChild5" presStyleCnt="0"/>
      <dgm:spPr/>
    </dgm:pt>
    <dgm:pt modelId="{70AC0620-FA7E-4EB3-BD72-ADEDD867818A}" type="pres">
      <dgm:prSet presAssocID="{115AC2E3-ED55-4783-9D09-6C4B7E021292}" presName="Name37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C8419A80-DFD0-4E3B-9EE3-E5FD40C26123}" type="pres">
      <dgm:prSet presAssocID="{7C7D470D-C745-4E48-B4D1-DBCE3681AC95}" presName="hierRoot2" presStyleCnt="0">
        <dgm:presLayoutVars>
          <dgm:hierBranch val="init"/>
        </dgm:presLayoutVars>
      </dgm:prSet>
      <dgm:spPr/>
    </dgm:pt>
    <dgm:pt modelId="{4F323CF4-9D1A-4C3E-94E7-F46C59944445}" type="pres">
      <dgm:prSet presAssocID="{7C7D470D-C745-4E48-B4D1-DBCE3681AC95}" presName="rootComposite" presStyleCnt="0"/>
      <dgm:spPr/>
    </dgm:pt>
    <dgm:pt modelId="{CB0E98CE-0240-4D6B-A4AA-5C55011E87BA}" type="pres">
      <dgm:prSet presAssocID="{7C7D470D-C745-4E48-B4D1-DBCE3681AC95}" presName="rootText" presStyleLbl="node4" presStyleIdx="1" presStyleCnt="8" custLinFactY="-100000" custLinFactNeighborX="5814" custLinFactNeighborY="-16523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28CAD31-3F19-4AB5-A605-CCEEB2CFE54F}" type="pres">
      <dgm:prSet presAssocID="{7C7D470D-C745-4E48-B4D1-DBCE3681AC95}" presName="rootConnector" presStyleLbl="node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75A73488-38E3-4514-8F6D-0A9F12AC2A3D}" type="pres">
      <dgm:prSet presAssocID="{7C7D470D-C745-4E48-B4D1-DBCE3681AC95}" presName="hierChild4" presStyleCnt="0"/>
      <dgm:spPr/>
    </dgm:pt>
    <dgm:pt modelId="{68AC2959-122F-4412-B289-E6C66EEF64BB}" type="pres">
      <dgm:prSet presAssocID="{7C7D470D-C745-4E48-B4D1-DBCE3681AC95}" presName="hierChild5" presStyleCnt="0"/>
      <dgm:spPr/>
    </dgm:pt>
    <dgm:pt modelId="{3AB03155-6F1D-4E36-94BE-B4C47903C145}" type="pres">
      <dgm:prSet presAssocID="{B4EC4BA1-5F40-40A7-B1A1-1ECADD1395AE}" presName="Name37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6D499086-8F3F-4F27-994E-5DE15FF5C4FD}" type="pres">
      <dgm:prSet presAssocID="{E91A92B5-8EBB-4353-940C-9245FD3E2E64}" presName="hierRoot2" presStyleCnt="0">
        <dgm:presLayoutVars>
          <dgm:hierBranch val="init"/>
        </dgm:presLayoutVars>
      </dgm:prSet>
      <dgm:spPr/>
    </dgm:pt>
    <dgm:pt modelId="{ACF86C52-2BF3-4C39-83FA-8399EE51DE86}" type="pres">
      <dgm:prSet presAssocID="{E91A92B5-8EBB-4353-940C-9245FD3E2E64}" presName="rootComposite" presStyleCnt="0"/>
      <dgm:spPr/>
    </dgm:pt>
    <dgm:pt modelId="{030B0B0E-B8E1-476B-B759-A59479A7F875}" type="pres">
      <dgm:prSet presAssocID="{E91A92B5-8EBB-4353-940C-9245FD3E2E64}" presName="rootText" presStyleLbl="node4" presStyleIdx="2" presStyleCnt="8" custLinFactX="13718" custLinFactY="-200000" custLinFactNeighborX="100000" custLinFactNeighborY="-20724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8D24D00-CDB3-4FAC-A338-406C94FD9A34}" type="pres">
      <dgm:prSet presAssocID="{E91A92B5-8EBB-4353-940C-9245FD3E2E64}" presName="rootConnector" presStyleLbl="node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40B9CB97-4274-4BF0-9D6D-08E3D7BAA612}" type="pres">
      <dgm:prSet presAssocID="{E91A92B5-8EBB-4353-940C-9245FD3E2E64}" presName="hierChild4" presStyleCnt="0"/>
      <dgm:spPr/>
    </dgm:pt>
    <dgm:pt modelId="{AAC8E419-3ABD-464E-B2D1-A42E7BC28FA1}" type="pres">
      <dgm:prSet presAssocID="{E91A92B5-8EBB-4353-940C-9245FD3E2E64}" presName="hierChild5" presStyleCnt="0"/>
      <dgm:spPr/>
    </dgm:pt>
    <dgm:pt modelId="{B8A31356-B5F0-422A-92D0-34CC36FA1B45}" type="pres">
      <dgm:prSet presAssocID="{EF2451F2-3581-4C23-9EEC-61655939AC61}" presName="Name37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CD512919-F94A-488D-9216-062CECBE339D}" type="pres">
      <dgm:prSet presAssocID="{CC372F12-6701-4EFC-9219-12AA7EB65692}" presName="hierRoot2" presStyleCnt="0">
        <dgm:presLayoutVars>
          <dgm:hierBranch val="init"/>
        </dgm:presLayoutVars>
      </dgm:prSet>
      <dgm:spPr/>
    </dgm:pt>
    <dgm:pt modelId="{CE508123-C3AE-4D9D-A773-9DAA4D9800FA}" type="pres">
      <dgm:prSet presAssocID="{CC372F12-6701-4EFC-9219-12AA7EB65692}" presName="rootComposite" presStyleCnt="0"/>
      <dgm:spPr/>
    </dgm:pt>
    <dgm:pt modelId="{821810BF-C4A7-407D-ADE1-399DBA129BC6}" type="pres">
      <dgm:prSet presAssocID="{CC372F12-6701-4EFC-9219-12AA7EB65692}" presName="rootText" presStyleLbl="node4" presStyleIdx="3" presStyleCnt="8" custLinFactX="100000" custLinFactY="-249239" custLinFactNeighborX="121621" custLinFactNeighborY="-3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F90C3A4-A22C-4868-8181-F7974B35B5D1}" type="pres">
      <dgm:prSet presAssocID="{CC372F12-6701-4EFC-9219-12AA7EB65692}" presName="rootConnector" presStyleLbl="node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36BF2459-E50E-4BAC-A817-9F4A3114A734}" type="pres">
      <dgm:prSet presAssocID="{CC372F12-6701-4EFC-9219-12AA7EB65692}" presName="hierChild4" presStyleCnt="0"/>
      <dgm:spPr/>
    </dgm:pt>
    <dgm:pt modelId="{2CBC17DF-B679-4063-BFBB-147A8F678F18}" type="pres">
      <dgm:prSet presAssocID="{CC372F12-6701-4EFC-9219-12AA7EB65692}" presName="hierChild5" presStyleCnt="0"/>
      <dgm:spPr/>
    </dgm:pt>
    <dgm:pt modelId="{8E115532-1EEA-4393-8951-32A1469F2810}" type="pres">
      <dgm:prSet presAssocID="{5276C37B-C08B-4035-9D2C-4F969698AA99}" presName="Name37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6280B3EB-0A92-4BAB-8349-228634CC5D49}" type="pres">
      <dgm:prSet presAssocID="{CC8D6ABC-DB24-43B8-A1DB-C7919DD54C1C}" presName="hierRoot2" presStyleCnt="0">
        <dgm:presLayoutVars>
          <dgm:hierBranch val="init"/>
        </dgm:presLayoutVars>
      </dgm:prSet>
      <dgm:spPr/>
    </dgm:pt>
    <dgm:pt modelId="{AB4644D2-60F3-4096-8D47-950CBF1D8793}" type="pres">
      <dgm:prSet presAssocID="{CC8D6ABC-DB24-43B8-A1DB-C7919DD54C1C}" presName="rootComposite" presStyleCnt="0"/>
      <dgm:spPr/>
    </dgm:pt>
    <dgm:pt modelId="{1954DCDD-0D89-4F83-80D6-5839DFD94888}" type="pres">
      <dgm:prSet presAssocID="{CC8D6ABC-DB24-43B8-A1DB-C7919DD54C1C}" presName="rootText" presStyleLbl="node4" presStyleIdx="4" presStyleCnt="8" custLinFactX="129525" custLinFactY="-300000" custLinFactNeighborX="200000" custLinFactNeighborY="-391239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B48F135-2AF9-4C3D-8F3D-5F469471EB53}" type="pres">
      <dgm:prSet presAssocID="{CC8D6ABC-DB24-43B8-A1DB-C7919DD54C1C}" presName="rootConnector" presStyleLbl="node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321EE43A-B12C-4B3C-8E03-AD36D83C889B}" type="pres">
      <dgm:prSet presAssocID="{CC8D6ABC-DB24-43B8-A1DB-C7919DD54C1C}" presName="hierChild4" presStyleCnt="0"/>
      <dgm:spPr/>
    </dgm:pt>
    <dgm:pt modelId="{C3AF3BC1-07F2-4DD4-95C4-F79D5ED2279E}" type="pres">
      <dgm:prSet presAssocID="{CC8D6ABC-DB24-43B8-A1DB-C7919DD54C1C}" presName="hierChild5" presStyleCnt="0"/>
      <dgm:spPr/>
    </dgm:pt>
    <dgm:pt modelId="{B5577BB5-8FC4-4170-ABBD-F658D9E39E8C}" type="pres">
      <dgm:prSet presAssocID="{912031AC-D4E1-444F-9C2E-DCC8F106AB43}" presName="hierChild5" presStyleCnt="0"/>
      <dgm:spPr/>
    </dgm:pt>
    <dgm:pt modelId="{F6FB2418-869B-4CEC-802B-F027ED079451}" type="pres">
      <dgm:prSet presAssocID="{406C7334-E78F-46A8-87DD-B93F206D53AC}" presName="Name37" presStyleLbl="parChTrans1D3" presStyleIdx="17" presStyleCnt="24"/>
      <dgm:spPr/>
      <dgm:t>
        <a:bodyPr/>
        <a:lstStyle/>
        <a:p>
          <a:pPr latinLnBrk="1"/>
          <a:endParaRPr lang="ko-KR" altLang="en-US"/>
        </a:p>
      </dgm:t>
    </dgm:pt>
    <dgm:pt modelId="{B08CDFB0-A955-4E61-9BD4-6FA10741A949}" type="pres">
      <dgm:prSet presAssocID="{6D0AECD3-A951-4050-96C1-01F60C31C2D9}" presName="hierRoot2" presStyleCnt="0">
        <dgm:presLayoutVars>
          <dgm:hierBranch val="init"/>
        </dgm:presLayoutVars>
      </dgm:prSet>
      <dgm:spPr/>
    </dgm:pt>
    <dgm:pt modelId="{5CB2F074-0752-4D88-AF19-72940E2D48C0}" type="pres">
      <dgm:prSet presAssocID="{6D0AECD3-A951-4050-96C1-01F60C31C2D9}" presName="rootComposite" presStyleCnt="0"/>
      <dgm:spPr/>
    </dgm:pt>
    <dgm:pt modelId="{05F46C38-AD5E-4DD9-8B11-F3F7D2672E6C}" type="pres">
      <dgm:prSet presAssocID="{6D0AECD3-A951-4050-96C1-01F60C31C2D9}" presName="rootText" presStyleLbl="node3" presStyleIdx="17" presStyleCnt="22" custLinFactY="-100000" custLinFactNeighborX="63962" custLinFactNeighborY="-11246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C25AA61-93AB-4FD1-8715-B53562A5FDCF}" type="pres">
      <dgm:prSet presAssocID="{6D0AECD3-A951-4050-96C1-01F60C31C2D9}" presName="rootConnector" presStyleLbl="node3" presStyleIdx="17" presStyleCnt="22"/>
      <dgm:spPr/>
      <dgm:t>
        <a:bodyPr/>
        <a:lstStyle/>
        <a:p>
          <a:pPr latinLnBrk="1"/>
          <a:endParaRPr lang="ko-KR" altLang="en-US"/>
        </a:p>
      </dgm:t>
    </dgm:pt>
    <dgm:pt modelId="{1674A253-927B-4759-BB23-DE08A9B27F36}" type="pres">
      <dgm:prSet presAssocID="{6D0AECD3-A951-4050-96C1-01F60C31C2D9}" presName="hierChild4" presStyleCnt="0"/>
      <dgm:spPr/>
    </dgm:pt>
    <dgm:pt modelId="{1C2D449F-D5D0-4DCF-ABA6-10F54598DC24}" type="pres">
      <dgm:prSet presAssocID="{6D0AECD3-A951-4050-96C1-01F60C31C2D9}" presName="hierChild5" presStyleCnt="0"/>
      <dgm:spPr/>
    </dgm:pt>
    <dgm:pt modelId="{B429E9DB-8CAD-4A1B-BBA2-2EDA8699CF2F}" type="pres">
      <dgm:prSet presAssocID="{F3DEE129-93DF-4C5D-A39F-2519FF5DF65C}" presName="Name37" presStyleLbl="parChTrans1D3" presStyleIdx="18" presStyleCnt="24"/>
      <dgm:spPr/>
      <dgm:t>
        <a:bodyPr/>
        <a:lstStyle/>
        <a:p>
          <a:pPr latinLnBrk="1"/>
          <a:endParaRPr lang="ko-KR" altLang="en-US"/>
        </a:p>
      </dgm:t>
    </dgm:pt>
    <dgm:pt modelId="{8D2C66F8-6996-430F-B6D1-28D09B6DCBE6}" type="pres">
      <dgm:prSet presAssocID="{165F8BFB-18BD-4B30-9787-2C24D4819143}" presName="hierRoot2" presStyleCnt="0">
        <dgm:presLayoutVars>
          <dgm:hierBranch val="init"/>
        </dgm:presLayoutVars>
      </dgm:prSet>
      <dgm:spPr/>
    </dgm:pt>
    <dgm:pt modelId="{99AC6959-54F0-4BEF-86C4-DB4DB5299F67}" type="pres">
      <dgm:prSet presAssocID="{165F8BFB-18BD-4B30-9787-2C24D4819143}" presName="rootComposite" presStyleCnt="0"/>
      <dgm:spPr/>
    </dgm:pt>
    <dgm:pt modelId="{71FE0D76-6A37-4908-999D-AB6DAEBEA92A}" type="pres">
      <dgm:prSet presAssocID="{165F8BFB-18BD-4B30-9787-2C24D4819143}" presName="rootText" presStyleLbl="node3" presStyleIdx="18" presStyleCnt="22" custLinFactY="-100000" custLinFactNeighborX="57960" custLinFactNeighborY="-11246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25E8215-AAAD-49A4-A908-329DC196B4A2}" type="pres">
      <dgm:prSet presAssocID="{165F8BFB-18BD-4B30-9787-2C24D4819143}" presName="rootConnector" presStyleLbl="node3" presStyleIdx="18" presStyleCnt="22"/>
      <dgm:spPr/>
      <dgm:t>
        <a:bodyPr/>
        <a:lstStyle/>
        <a:p>
          <a:pPr latinLnBrk="1"/>
          <a:endParaRPr lang="ko-KR" altLang="en-US"/>
        </a:p>
      </dgm:t>
    </dgm:pt>
    <dgm:pt modelId="{4DDCB9EE-32B7-4182-9BF2-B6077F241BDC}" type="pres">
      <dgm:prSet presAssocID="{165F8BFB-18BD-4B30-9787-2C24D4819143}" presName="hierChild4" presStyleCnt="0"/>
      <dgm:spPr/>
    </dgm:pt>
    <dgm:pt modelId="{986CBB3A-5E65-40B6-A7E4-EF029952F3D1}" type="pres">
      <dgm:prSet presAssocID="{165F8BFB-18BD-4B30-9787-2C24D4819143}" presName="hierChild5" presStyleCnt="0"/>
      <dgm:spPr/>
    </dgm:pt>
    <dgm:pt modelId="{56AA52C2-19A7-441A-B99A-7161FC8729CE}" type="pres">
      <dgm:prSet presAssocID="{73C771EE-B2C8-4752-8A87-35F4BA720C53}" presName="hierChild5" presStyleCnt="0"/>
      <dgm:spPr/>
    </dgm:pt>
    <dgm:pt modelId="{799749A8-4FA7-42BD-8365-1688A0B61D39}" type="pres">
      <dgm:prSet presAssocID="{AA508913-9B4E-4B14-8BB4-BB4F8B1DD95D}" presName="Name35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16A3351-8F93-44B7-B930-D06CAF9CB649}" type="pres">
      <dgm:prSet presAssocID="{07DC1417-7032-4E5A-ACFA-8ABF7BD576B1}" presName="hierRoot2" presStyleCnt="0">
        <dgm:presLayoutVars>
          <dgm:hierBranch val="init"/>
        </dgm:presLayoutVars>
      </dgm:prSet>
      <dgm:spPr/>
    </dgm:pt>
    <dgm:pt modelId="{18344115-97E5-419F-A114-0517979CCC39}" type="pres">
      <dgm:prSet presAssocID="{07DC1417-7032-4E5A-ACFA-8ABF7BD576B1}" presName="rootComposite" presStyleCnt="0"/>
      <dgm:spPr/>
    </dgm:pt>
    <dgm:pt modelId="{BA075529-B7A1-4E35-BC80-DCF592E42F5A}" type="pres">
      <dgm:prSet presAssocID="{07DC1417-7032-4E5A-ACFA-8ABF7BD576B1}" presName="rootText" presStyleLbl="node2" presStyleIdx="4" presStyleCnt="5" custLinFactX="14908" custLinFactY="-100000" custLinFactNeighborX="100000" custLinFactNeighborY="-111037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A0E43B6-F44E-491E-8F4B-7CFDC3292937}" type="pres">
      <dgm:prSet presAssocID="{07DC1417-7032-4E5A-ACFA-8ABF7BD576B1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2BC1B07-6967-4D1C-8D02-B538495AEDF0}" type="pres">
      <dgm:prSet presAssocID="{07DC1417-7032-4E5A-ACFA-8ABF7BD576B1}" presName="hierChild4" presStyleCnt="0"/>
      <dgm:spPr/>
    </dgm:pt>
    <dgm:pt modelId="{1605FB2A-42C2-44A1-8A32-DA7F95D46AD9}" type="pres">
      <dgm:prSet presAssocID="{0DA751D7-EC68-4D74-94E1-5E5E9FAD8F4A}" presName="Name37" presStyleLbl="parChTrans1D3" presStyleIdx="19" presStyleCnt="24"/>
      <dgm:spPr/>
      <dgm:t>
        <a:bodyPr/>
        <a:lstStyle/>
        <a:p>
          <a:pPr latinLnBrk="1"/>
          <a:endParaRPr lang="ko-KR" altLang="en-US"/>
        </a:p>
      </dgm:t>
    </dgm:pt>
    <dgm:pt modelId="{1B8D5435-74B3-48D0-8AE6-EA1356B78958}" type="pres">
      <dgm:prSet presAssocID="{CAC88128-8BE7-490C-A056-319C9F07C421}" presName="hierRoot2" presStyleCnt="0">
        <dgm:presLayoutVars>
          <dgm:hierBranch val="init"/>
        </dgm:presLayoutVars>
      </dgm:prSet>
      <dgm:spPr/>
    </dgm:pt>
    <dgm:pt modelId="{8192782B-FA1E-4DBF-A311-1ECD80B8C093}" type="pres">
      <dgm:prSet presAssocID="{CAC88128-8BE7-490C-A056-319C9F07C421}" presName="rootComposite" presStyleCnt="0"/>
      <dgm:spPr/>
    </dgm:pt>
    <dgm:pt modelId="{9BF032EB-FF9E-48C4-BAC3-CA3B34073EB1}" type="pres">
      <dgm:prSet presAssocID="{CAC88128-8BE7-490C-A056-319C9F07C421}" presName="rootText" presStyleLbl="node3" presStyleIdx="19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3782E76-562F-49B8-AF95-7FE6D9817E1D}" type="pres">
      <dgm:prSet presAssocID="{CAC88128-8BE7-490C-A056-319C9F07C421}" presName="rootConnector" presStyleLbl="node3" presStyleIdx="19" presStyleCnt="22"/>
      <dgm:spPr/>
      <dgm:t>
        <a:bodyPr/>
        <a:lstStyle/>
        <a:p>
          <a:pPr latinLnBrk="1"/>
          <a:endParaRPr lang="ko-KR" altLang="en-US"/>
        </a:p>
      </dgm:t>
    </dgm:pt>
    <dgm:pt modelId="{9427B4F1-7DCD-40B7-83A1-D8682BB6C527}" type="pres">
      <dgm:prSet presAssocID="{CAC88128-8BE7-490C-A056-319C9F07C421}" presName="hierChild4" presStyleCnt="0"/>
      <dgm:spPr/>
    </dgm:pt>
    <dgm:pt modelId="{DC51C991-01E2-4F43-9465-B1621745556F}" type="pres">
      <dgm:prSet presAssocID="{CAC88128-8BE7-490C-A056-319C9F07C421}" presName="hierChild5" presStyleCnt="0"/>
      <dgm:spPr/>
    </dgm:pt>
    <dgm:pt modelId="{1D81A776-49E3-424E-ACE6-40BA719A2952}" type="pres">
      <dgm:prSet presAssocID="{BD86CFA5-0B1F-40EC-A0D4-0D88EAFA7B09}" presName="Name37" presStyleLbl="parChTrans1D3" presStyleIdx="20" presStyleCnt="24"/>
      <dgm:spPr/>
      <dgm:t>
        <a:bodyPr/>
        <a:lstStyle/>
        <a:p>
          <a:pPr latinLnBrk="1"/>
          <a:endParaRPr lang="ko-KR" altLang="en-US"/>
        </a:p>
      </dgm:t>
    </dgm:pt>
    <dgm:pt modelId="{E1CBBABB-BBE1-46D0-AAE9-B6A69EBACEAF}" type="pres">
      <dgm:prSet presAssocID="{82E27D5B-E20A-4B64-8DD5-0C571D25996B}" presName="hierRoot2" presStyleCnt="0">
        <dgm:presLayoutVars>
          <dgm:hierBranch val="init"/>
        </dgm:presLayoutVars>
      </dgm:prSet>
      <dgm:spPr/>
    </dgm:pt>
    <dgm:pt modelId="{6C1BB8A9-CA11-4DC2-B403-5309726170AA}" type="pres">
      <dgm:prSet presAssocID="{82E27D5B-E20A-4B64-8DD5-0C571D25996B}" presName="rootComposite" presStyleCnt="0"/>
      <dgm:spPr/>
    </dgm:pt>
    <dgm:pt modelId="{7011EF72-50AA-4C4E-9318-FB08BC28C407}" type="pres">
      <dgm:prSet presAssocID="{82E27D5B-E20A-4B64-8DD5-0C571D25996B}" presName="rootText" presStyleLbl="node3" presStyleIdx="20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A079379-E176-4F2C-AAC1-66FA5FB3C894}" type="pres">
      <dgm:prSet presAssocID="{82E27D5B-E20A-4B64-8DD5-0C571D25996B}" presName="rootConnector" presStyleLbl="node3" presStyleIdx="20" presStyleCnt="22"/>
      <dgm:spPr/>
      <dgm:t>
        <a:bodyPr/>
        <a:lstStyle/>
        <a:p>
          <a:pPr latinLnBrk="1"/>
          <a:endParaRPr lang="ko-KR" altLang="en-US"/>
        </a:p>
      </dgm:t>
    </dgm:pt>
    <dgm:pt modelId="{FB2BA907-E3F5-4285-BECE-13D3C9E5A696}" type="pres">
      <dgm:prSet presAssocID="{82E27D5B-E20A-4B64-8DD5-0C571D25996B}" presName="hierChild4" presStyleCnt="0"/>
      <dgm:spPr/>
    </dgm:pt>
    <dgm:pt modelId="{F7E08AC4-0E83-4E0A-9F7A-95FB1F5C2FE0}" type="pres">
      <dgm:prSet presAssocID="{82E27D5B-E20A-4B64-8DD5-0C571D25996B}" presName="hierChild5" presStyleCnt="0"/>
      <dgm:spPr/>
    </dgm:pt>
    <dgm:pt modelId="{DF8EBDF8-110C-429C-8C48-A71E3043F6A0}" type="pres">
      <dgm:prSet presAssocID="{12185C14-1614-4A65-955E-E7A8F9A8E572}" presName="Name37" presStyleLbl="parChTrans1D3" presStyleIdx="21" presStyleCnt="24"/>
      <dgm:spPr/>
      <dgm:t>
        <a:bodyPr/>
        <a:lstStyle/>
        <a:p>
          <a:pPr latinLnBrk="1"/>
          <a:endParaRPr lang="ko-KR" altLang="en-US"/>
        </a:p>
      </dgm:t>
    </dgm:pt>
    <dgm:pt modelId="{635DC65B-DA28-4564-BBDA-9BF8162AEDAD}" type="pres">
      <dgm:prSet presAssocID="{1F459A3B-178A-4985-8FED-9A230A2E2A6F}" presName="hierRoot2" presStyleCnt="0">
        <dgm:presLayoutVars>
          <dgm:hierBranch val="init"/>
        </dgm:presLayoutVars>
      </dgm:prSet>
      <dgm:spPr/>
    </dgm:pt>
    <dgm:pt modelId="{775DE497-CFA8-44C7-BA2E-44D2F0FC2FCC}" type="pres">
      <dgm:prSet presAssocID="{1F459A3B-178A-4985-8FED-9A230A2E2A6F}" presName="rootComposite" presStyleCnt="0"/>
      <dgm:spPr/>
    </dgm:pt>
    <dgm:pt modelId="{75F05BFD-7255-4726-8D61-2A1B1D5EC807}" type="pres">
      <dgm:prSet presAssocID="{1F459A3B-178A-4985-8FED-9A230A2E2A6F}" presName="rootText" presStyleLbl="node3" presStyleIdx="21" presStyleCnt="22" custScaleX="90909" custScaleY="90909" custLinFactX="14908" custLinFactY="-100000" custLinFactNeighborX="100000" custLinFactNeighborY="-1017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2603878-E4CC-4596-AA6A-4A51944A327F}" type="pres">
      <dgm:prSet presAssocID="{1F459A3B-178A-4985-8FED-9A230A2E2A6F}" presName="rootConnector" presStyleLbl="node3" presStyleIdx="21" presStyleCnt="22"/>
      <dgm:spPr/>
      <dgm:t>
        <a:bodyPr/>
        <a:lstStyle/>
        <a:p>
          <a:pPr latinLnBrk="1"/>
          <a:endParaRPr lang="ko-KR" altLang="en-US"/>
        </a:p>
      </dgm:t>
    </dgm:pt>
    <dgm:pt modelId="{CC6314E2-0613-4DEF-8ADD-111939CC9F95}" type="pres">
      <dgm:prSet presAssocID="{1F459A3B-178A-4985-8FED-9A230A2E2A6F}" presName="hierChild4" presStyleCnt="0"/>
      <dgm:spPr/>
    </dgm:pt>
    <dgm:pt modelId="{5581BC4B-5033-41CD-BAB8-D170F3D2C4B2}" type="pres">
      <dgm:prSet presAssocID="{1F459A3B-178A-4985-8FED-9A230A2E2A6F}" presName="hierChild5" presStyleCnt="0"/>
      <dgm:spPr/>
    </dgm:pt>
    <dgm:pt modelId="{D3BCB476-3C66-4D14-B739-C5CCAA92D0E9}" type="pres">
      <dgm:prSet presAssocID="{07DC1417-7032-4E5A-ACFA-8ABF7BD576B1}" presName="hierChild5" presStyleCnt="0"/>
      <dgm:spPr/>
    </dgm:pt>
    <dgm:pt modelId="{6AFA2015-963A-43B9-BF0E-79FD768EF05A}" type="pres">
      <dgm:prSet presAssocID="{AD8E0DA1-D6EE-488C-BED1-B04724882574}" presName="hierChild3" presStyleCnt="0"/>
      <dgm:spPr/>
    </dgm:pt>
    <dgm:pt modelId="{43AFAE5F-3611-475E-A94A-0862A2A5B6B0}" type="pres">
      <dgm:prSet presAssocID="{646390CD-797A-4675-B228-E466677FCDD0}" presName="Name11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B3D2D51-7E21-434C-9BDA-1A5045A95669}" type="pres">
      <dgm:prSet presAssocID="{45BD5BE7-EFC7-496E-881B-5511D79D4322}" presName="hierRoot3" presStyleCnt="0">
        <dgm:presLayoutVars>
          <dgm:hierBranch/>
        </dgm:presLayoutVars>
      </dgm:prSet>
      <dgm:spPr/>
    </dgm:pt>
    <dgm:pt modelId="{14539378-8D19-4E22-9F77-D3293F64818E}" type="pres">
      <dgm:prSet presAssocID="{45BD5BE7-EFC7-496E-881B-5511D79D4322}" presName="rootComposite3" presStyleCnt="0"/>
      <dgm:spPr/>
    </dgm:pt>
    <dgm:pt modelId="{DCA3EAD6-179A-4FA2-AEAD-97FB2D485BDA}" type="pres">
      <dgm:prSet presAssocID="{45BD5BE7-EFC7-496E-881B-5511D79D4322}" presName="rootText3" presStyleLbl="asst1" presStyleIdx="0" presStyleCnt="3" custLinFactNeighborX="11205" custLinFactNeighborY="1245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CC8B61-31FA-4D01-9DE9-BCB57636CF60}" type="pres">
      <dgm:prSet presAssocID="{45BD5BE7-EFC7-496E-881B-5511D79D4322}" presName="rootConnector3" presStyleLbl="asst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F0B609D-23DC-46B8-AF4A-2A3D67AE99F0}" type="pres">
      <dgm:prSet presAssocID="{45BD5BE7-EFC7-496E-881B-5511D79D4322}" presName="hierChild6" presStyleCnt="0"/>
      <dgm:spPr/>
    </dgm:pt>
    <dgm:pt modelId="{4459A318-A3EA-4E69-9DB2-CDD984294223}" type="pres">
      <dgm:prSet presAssocID="{45BD5BE7-EFC7-496E-881B-5511D79D4322}" presName="hierChild7" presStyleCnt="0"/>
      <dgm:spPr/>
    </dgm:pt>
    <dgm:pt modelId="{76CBFF74-69C5-4256-BAA3-4C5C53EA518D}" type="pres">
      <dgm:prSet presAssocID="{A67CD4D4-132F-42C9-8356-793DB02357E9}" presName="Name111" presStyleLbl="parChTrans1D3" presStyleIdx="22" presStyleCnt="24"/>
      <dgm:spPr/>
      <dgm:t>
        <a:bodyPr/>
        <a:lstStyle/>
        <a:p>
          <a:pPr latinLnBrk="1"/>
          <a:endParaRPr lang="ko-KR" altLang="en-US"/>
        </a:p>
      </dgm:t>
    </dgm:pt>
    <dgm:pt modelId="{7A06B31C-1348-485F-A6AA-711978D84D73}" type="pres">
      <dgm:prSet presAssocID="{2FD9D92C-BFFD-4B34-84D7-8D0FB5C42062}" presName="hierRoot3" presStyleCnt="0">
        <dgm:presLayoutVars>
          <dgm:hierBranch val="hang"/>
        </dgm:presLayoutVars>
      </dgm:prSet>
      <dgm:spPr/>
    </dgm:pt>
    <dgm:pt modelId="{88A8F908-D218-4B0E-97B1-780F660FA67E}" type="pres">
      <dgm:prSet presAssocID="{2FD9D92C-BFFD-4B34-84D7-8D0FB5C42062}" presName="rootComposite3" presStyleCnt="0"/>
      <dgm:spPr/>
    </dgm:pt>
    <dgm:pt modelId="{73851336-738C-4DD7-BCBA-0959A559425C}" type="pres">
      <dgm:prSet presAssocID="{2FD9D92C-BFFD-4B34-84D7-8D0FB5C42062}" presName="rootText3" presStyleLbl="asst1" presStyleIdx="1" presStyleCnt="3" custLinFactX="64121" custLinFactNeighborX="100000" custLinFactNeighborY="33292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17DF0DC-D96C-4D9C-A7B9-B7DA3535ADB5}" type="pres">
      <dgm:prSet presAssocID="{2FD9D92C-BFFD-4B34-84D7-8D0FB5C42062}" presName="rootConnector3" presStyleLbl="asst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F2D73E5-172A-46FE-B63E-0D5D5E9335DF}" type="pres">
      <dgm:prSet presAssocID="{2FD9D92C-BFFD-4B34-84D7-8D0FB5C42062}" presName="hierChild6" presStyleCnt="0"/>
      <dgm:spPr/>
    </dgm:pt>
    <dgm:pt modelId="{30740481-DE18-4F98-9E22-0334DA07A65F}" type="pres">
      <dgm:prSet presAssocID="{2F007803-E1EC-4952-8D58-20E3781E0443}" presName="Name48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03E9CA4D-05EE-4328-9DC9-A267F7E2B695}" type="pres">
      <dgm:prSet presAssocID="{25B28A74-3CCC-4FD8-ADE0-5A483D883345}" presName="hierRoot2" presStyleCnt="0">
        <dgm:presLayoutVars>
          <dgm:hierBranch val="init"/>
        </dgm:presLayoutVars>
      </dgm:prSet>
      <dgm:spPr/>
    </dgm:pt>
    <dgm:pt modelId="{FC742BED-F851-47A2-8CB4-62978D89ACD3}" type="pres">
      <dgm:prSet presAssocID="{25B28A74-3CCC-4FD8-ADE0-5A483D883345}" presName="rootComposite" presStyleCnt="0"/>
      <dgm:spPr/>
    </dgm:pt>
    <dgm:pt modelId="{1EB74A16-5512-4EE4-99D6-3F80AE414297}" type="pres">
      <dgm:prSet presAssocID="{25B28A74-3CCC-4FD8-ADE0-5A483D883345}" presName="rootText" presStyleLbl="node4" presStyleIdx="5" presStyleCnt="8" custScaleX="96438" custScaleY="102690" custLinFactX="100000" custLinFactNeighborX="147250" custLinFactNeighborY="6284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8B5DDBD-7D94-4E5C-AC82-ACEF872FA45A}" type="pres">
      <dgm:prSet presAssocID="{25B28A74-3CCC-4FD8-ADE0-5A483D883345}" presName="rootConnector" presStyleLbl="node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23F5C106-D045-493E-807F-5972FD3A8CC5}" type="pres">
      <dgm:prSet presAssocID="{25B28A74-3CCC-4FD8-ADE0-5A483D883345}" presName="hierChild4" presStyleCnt="0"/>
      <dgm:spPr/>
    </dgm:pt>
    <dgm:pt modelId="{668061B9-3888-4407-AFD3-60DC40462573}" type="pres">
      <dgm:prSet presAssocID="{4686CE53-6304-4417-919E-BBE4671DABA2}" presName="Name37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B3E6FBA9-0670-49E2-AB7D-4454C6EB5044}" type="pres">
      <dgm:prSet presAssocID="{13839E6D-FCDB-483D-B74D-A49C727094DE}" presName="hierRoot2" presStyleCnt="0">
        <dgm:presLayoutVars>
          <dgm:hierBranch val="init"/>
        </dgm:presLayoutVars>
      </dgm:prSet>
      <dgm:spPr/>
    </dgm:pt>
    <dgm:pt modelId="{AF02C0CB-0C8F-4E02-BF92-E735461480BF}" type="pres">
      <dgm:prSet presAssocID="{13839E6D-FCDB-483D-B74D-A49C727094DE}" presName="rootComposite" presStyleCnt="0"/>
      <dgm:spPr/>
    </dgm:pt>
    <dgm:pt modelId="{CC9DB536-B7AF-4AAE-BD46-829B97A418B2}" type="pres">
      <dgm:prSet presAssocID="{13839E6D-FCDB-483D-B74D-A49C727094DE}" presName="rootText" presStyleLbl="node4" presStyleIdx="6" presStyleCnt="8" custScaleX="90009" custScaleY="111172" custLinFactX="123877" custLinFactY="-38405" custLinFactNeighborX="200000" custLinFactNeighborY="-100000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BD659E9-B16D-47F2-A376-D1C81A5A2D6D}" type="pres">
      <dgm:prSet presAssocID="{13839E6D-FCDB-483D-B74D-A49C727094DE}" presName="rootConnector" presStyleLbl="node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8DE57087-E23A-4EB0-B366-CD61AF25F640}" type="pres">
      <dgm:prSet presAssocID="{13839E6D-FCDB-483D-B74D-A49C727094DE}" presName="hierChild4" presStyleCnt="0"/>
      <dgm:spPr/>
    </dgm:pt>
    <dgm:pt modelId="{25A8BA23-E6B4-4B7A-88B2-C808C9A87379}" type="pres">
      <dgm:prSet presAssocID="{13839E6D-FCDB-483D-B74D-A49C727094DE}" presName="hierChild5" presStyleCnt="0"/>
      <dgm:spPr/>
    </dgm:pt>
    <dgm:pt modelId="{DECB3990-EE27-4BB0-9006-62E4AC453371}" type="pres">
      <dgm:prSet presAssocID="{7328657F-7F13-4EAB-AAB8-A75DE2B4745B}" presName="Name37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1BA5C347-B865-417A-9E84-73B03992BAB4}" type="pres">
      <dgm:prSet presAssocID="{85D63D9A-CEC5-4862-8E07-FF892E4E572B}" presName="hierRoot2" presStyleCnt="0">
        <dgm:presLayoutVars>
          <dgm:hierBranch val="init"/>
        </dgm:presLayoutVars>
      </dgm:prSet>
      <dgm:spPr/>
    </dgm:pt>
    <dgm:pt modelId="{B3AF2149-0412-4C8B-9909-7188FF80EC09}" type="pres">
      <dgm:prSet presAssocID="{85D63D9A-CEC5-4862-8E07-FF892E4E572B}" presName="rootComposite" presStyleCnt="0"/>
      <dgm:spPr/>
    </dgm:pt>
    <dgm:pt modelId="{F8507184-93FB-4BB6-AF5F-C51A65AC065C}" type="pres">
      <dgm:prSet presAssocID="{85D63D9A-CEC5-4862-8E07-FF892E4E572B}" presName="rootText" presStyleLbl="node4" presStyleIdx="7" presStyleCnt="8" custLinFactX="200000" custLinFactY="-100000" custLinFactNeighborX="243863" custLinFactNeighborY="-191578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12C8B6C-DF4E-485C-B39E-5EFBC9DE3BDC}" type="pres">
      <dgm:prSet presAssocID="{85D63D9A-CEC5-4862-8E07-FF892E4E572B}" presName="rootConnector" presStyleLbl="node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F808E1AA-C51E-4E92-9597-7E3D90B5091F}" type="pres">
      <dgm:prSet presAssocID="{85D63D9A-CEC5-4862-8E07-FF892E4E572B}" presName="hierChild4" presStyleCnt="0"/>
      <dgm:spPr/>
    </dgm:pt>
    <dgm:pt modelId="{815C6E7C-A7F0-4456-94E0-6F60CCB81E69}" type="pres">
      <dgm:prSet presAssocID="{85D63D9A-CEC5-4862-8E07-FF892E4E572B}" presName="hierChild5" presStyleCnt="0"/>
      <dgm:spPr/>
    </dgm:pt>
    <dgm:pt modelId="{94B55C2C-EE53-47E1-AE1B-7AE675463AD3}" type="pres">
      <dgm:prSet presAssocID="{25B28A74-3CCC-4FD8-ADE0-5A483D883345}" presName="hierChild5" presStyleCnt="0"/>
      <dgm:spPr/>
    </dgm:pt>
    <dgm:pt modelId="{D54A07FB-EF50-4CD0-8C0A-998946E8BD3D}" type="pres">
      <dgm:prSet presAssocID="{2FD9D92C-BFFD-4B34-84D7-8D0FB5C42062}" presName="hierChild7" presStyleCnt="0"/>
      <dgm:spPr/>
    </dgm:pt>
    <dgm:pt modelId="{6D4328BF-9FAB-4651-99EC-F705F69DA4A8}" type="pres">
      <dgm:prSet presAssocID="{E6BBF00C-B4E2-4E15-824D-CC392597A07A}" presName="Name111" presStyleLbl="parChTrans1D3" presStyleIdx="23" presStyleCnt="24"/>
      <dgm:spPr/>
      <dgm:t>
        <a:bodyPr/>
        <a:lstStyle/>
        <a:p>
          <a:pPr latinLnBrk="1"/>
          <a:endParaRPr lang="ko-KR" altLang="en-US"/>
        </a:p>
      </dgm:t>
    </dgm:pt>
    <dgm:pt modelId="{11E1E3BD-1D55-48A9-A8AE-187F3028C215}" type="pres">
      <dgm:prSet presAssocID="{FEB3A737-2D9A-48DD-95B5-4442FEAB5881}" presName="hierRoot3" presStyleCnt="0">
        <dgm:presLayoutVars>
          <dgm:hierBranch val="init"/>
        </dgm:presLayoutVars>
      </dgm:prSet>
      <dgm:spPr/>
    </dgm:pt>
    <dgm:pt modelId="{2435D659-9173-43C9-BA5B-3179F007E763}" type="pres">
      <dgm:prSet presAssocID="{FEB3A737-2D9A-48DD-95B5-4442FEAB5881}" presName="rootComposite3" presStyleCnt="0"/>
      <dgm:spPr/>
    </dgm:pt>
    <dgm:pt modelId="{D8216160-26B5-4321-A1E2-EFD27CDF4F1C}" type="pres">
      <dgm:prSet presAssocID="{FEB3A737-2D9A-48DD-95B5-4442FEAB5881}" presName="rootText3" presStyleLbl="asst1" presStyleIdx="2" presStyleCnt="3" custLinFactX="57996" custLinFactNeighborX="100000" custLinFactNeighborY="32791">
        <dgm:presLayoutVars>
          <dgm:chPref val="3"/>
        </dgm:presLayoutVars>
      </dgm:prSet>
      <dgm:spPr>
        <a:prstGeom prst="round2Diag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2628D30-3C5D-4A86-A973-10C1C4E6FDAD}" type="pres">
      <dgm:prSet presAssocID="{FEB3A737-2D9A-48DD-95B5-4442FEAB5881}" presName="rootConnector3" presStyleLbl="asst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70341B9-EE65-4862-9047-518E80650357}" type="pres">
      <dgm:prSet presAssocID="{FEB3A737-2D9A-48DD-95B5-4442FEAB5881}" presName="hierChild6" presStyleCnt="0"/>
      <dgm:spPr/>
    </dgm:pt>
    <dgm:pt modelId="{15EB4686-B0D4-4950-95F3-77CD709A1886}" type="pres">
      <dgm:prSet presAssocID="{FEB3A737-2D9A-48DD-95B5-4442FEAB5881}" presName="hierChild7" presStyleCnt="0"/>
      <dgm:spPr/>
    </dgm:pt>
  </dgm:ptLst>
  <dgm:cxnLst>
    <dgm:cxn modelId="{74AF5DD4-5C57-46AE-9FE2-2BB41D08CD77}" type="presOf" srcId="{BFE7E777-8354-4B03-9D86-562C3F5D7619}" destId="{F9A681B6-855D-42DD-8071-530DD816B0DD}" srcOrd="0" destOrd="0" presId="urn:microsoft.com/office/officeart/2005/8/layout/orgChart1"/>
    <dgm:cxn modelId="{1A7F4059-9A38-4F1D-A6E1-3C72482AE537}" type="presOf" srcId="{4109CB46-CCDD-4FA9-9C66-157EF7F21FE2}" destId="{62E21C85-0AEF-40A8-A660-769DC2579304}" srcOrd="1" destOrd="0" presId="urn:microsoft.com/office/officeart/2005/8/layout/orgChart1"/>
    <dgm:cxn modelId="{21DFB9C2-28E3-4181-88A6-A718355F5F28}" type="presOf" srcId="{43242AD8-56E3-4033-9F3D-6047F4C72A8F}" destId="{3F9EB696-C147-493C-A002-57810449B6FE}" srcOrd="0" destOrd="0" presId="urn:microsoft.com/office/officeart/2005/8/layout/orgChart1"/>
    <dgm:cxn modelId="{059BB00F-71BE-4606-8D09-0E30E5D704B3}" type="presOf" srcId="{380CB59C-6DEB-4CC0-B326-FD06B7EEDF38}" destId="{22D856C9-97BB-4DB8-BCAC-58FE37C22053}" srcOrd="0" destOrd="0" presId="urn:microsoft.com/office/officeart/2005/8/layout/orgChart1"/>
    <dgm:cxn modelId="{90AE1A45-E676-43F0-AEFD-34113DFD53FD}" type="presOf" srcId="{EEE4C939-14D1-4A75-AD46-5441EBEF9AE9}" destId="{B04E0B4B-8A1B-4AE0-96E7-C35F197E8A2E}" srcOrd="0" destOrd="0" presId="urn:microsoft.com/office/officeart/2005/8/layout/orgChart1"/>
    <dgm:cxn modelId="{AD0B7E7C-8D17-4FA5-888B-C80C60F146B2}" type="presOf" srcId="{E826145C-AAF6-4095-A2BD-C2D444767FBE}" destId="{7FAE73EF-8B33-4746-9577-873EB567E732}" srcOrd="0" destOrd="0" presId="urn:microsoft.com/office/officeart/2005/8/layout/orgChart1"/>
    <dgm:cxn modelId="{CC50C416-E375-4DD4-A609-10F0BAAF7E38}" type="presOf" srcId="{1E1F1E16-0408-479A-B9CE-79C1723BBE2F}" destId="{4E72E4C9-D534-4F59-87ED-4316A8833A89}" srcOrd="0" destOrd="0" presId="urn:microsoft.com/office/officeart/2005/8/layout/orgChart1"/>
    <dgm:cxn modelId="{026D1CC9-0D14-4023-9812-5F108A0507E5}" srcId="{45BD5BE7-EFC7-496E-881B-5511D79D4322}" destId="{2FD9D92C-BFFD-4B34-84D7-8D0FB5C42062}" srcOrd="0" destOrd="0" parTransId="{A67CD4D4-132F-42C9-8356-793DB02357E9}" sibTransId="{11C8ADDF-724F-42C2-A253-9366E206C2CA}"/>
    <dgm:cxn modelId="{80D126EC-BFD6-4D45-89E3-59BEA91E4245}" type="presOf" srcId="{F3DEE129-93DF-4C5D-A39F-2519FF5DF65C}" destId="{B429E9DB-8CAD-4A1B-BBA2-2EDA8699CF2F}" srcOrd="0" destOrd="0" presId="urn:microsoft.com/office/officeart/2005/8/layout/orgChart1"/>
    <dgm:cxn modelId="{E962B953-D41F-40AD-B07B-85E4AE8BFD85}" srcId="{69D98980-0B49-440C-BA2B-8FC0B073DB38}" destId="{4DF32CB1-382F-43C5-ACF1-617F1D014BB8}" srcOrd="4" destOrd="0" parTransId="{87190F49-16B1-42DF-9571-97A4EF47B0D1}" sibTransId="{6FA442A0-9FA7-4A5D-9EC1-3320BA20BA5D}"/>
    <dgm:cxn modelId="{B3002162-451F-483E-855A-E7AD988659F9}" type="presOf" srcId="{3083B77B-75DE-42AD-ABA8-5B6B6C5B6444}" destId="{BBAB8503-E7D2-45BE-B017-D23535901A06}" srcOrd="0" destOrd="0" presId="urn:microsoft.com/office/officeart/2005/8/layout/orgChart1"/>
    <dgm:cxn modelId="{EB9F82C2-DA96-4DC1-ABFD-80D81FEFBAE4}" type="presOf" srcId="{A9F31836-F7A8-43DD-B37D-1C4DACF4691B}" destId="{16DC1C33-2461-4EB5-9B0E-C91F52160518}" srcOrd="0" destOrd="0" presId="urn:microsoft.com/office/officeart/2005/8/layout/orgChart1"/>
    <dgm:cxn modelId="{B182B695-69AD-4549-98C9-7256510DCE4C}" type="presOf" srcId="{DE125F9D-D908-47D3-96B2-5A2FCE7FBA2D}" destId="{AC1FEBDA-24D5-4DB6-ACBB-0118D49FF115}" srcOrd="1" destOrd="0" presId="urn:microsoft.com/office/officeart/2005/8/layout/orgChart1"/>
    <dgm:cxn modelId="{13CD9C48-EF63-4705-A239-21D198062D41}" type="presOf" srcId="{EE77D63B-AC25-4802-873B-0FE5C859C3A5}" destId="{76209D0A-8718-4278-A288-1FEF42CC1A56}" srcOrd="0" destOrd="0" presId="urn:microsoft.com/office/officeart/2005/8/layout/orgChart1"/>
    <dgm:cxn modelId="{EA9E5A8A-7BB8-49A6-AD3B-A28A21A53E85}" type="presOf" srcId="{38E8F93A-FAB9-467F-A83A-4BAD762E1CF9}" destId="{841469BA-62A1-447A-977D-79C73A23D6B3}" srcOrd="0" destOrd="0" presId="urn:microsoft.com/office/officeart/2005/8/layout/orgChart1"/>
    <dgm:cxn modelId="{140822F9-C479-42B0-B93C-1E18F0EF5922}" srcId="{69D98980-0B49-440C-BA2B-8FC0B073DB38}" destId="{97C31A1D-A07D-4AE3-8F11-FFA520FA446E}" srcOrd="3" destOrd="0" parTransId="{19DF73B0-1390-461A-A46D-EE543A7D2155}" sibTransId="{A87260CD-19FF-4F7B-8774-1254C36A57A1}"/>
    <dgm:cxn modelId="{3AF5A5A7-4EDE-43E0-BCE4-6AB28363B6E0}" type="presOf" srcId="{1E1F1E16-0408-479A-B9CE-79C1723BBE2F}" destId="{12E041C1-1C4E-4C48-B52E-684720F37A94}" srcOrd="1" destOrd="0" presId="urn:microsoft.com/office/officeart/2005/8/layout/orgChart1"/>
    <dgm:cxn modelId="{5BDD05E0-BCCD-4379-9887-AC2A342B17C7}" type="presOf" srcId="{13839E6D-FCDB-483D-B74D-A49C727094DE}" destId="{ABD659E9-B16D-47F2-A376-D1C81A5A2D6D}" srcOrd="1" destOrd="0" presId="urn:microsoft.com/office/officeart/2005/8/layout/orgChart1"/>
    <dgm:cxn modelId="{9C9F7237-9660-4034-AD81-ED9E2B0DBD87}" type="presOf" srcId="{85D63D9A-CEC5-4862-8E07-FF892E4E572B}" destId="{F8507184-93FB-4BB6-AF5F-C51A65AC065C}" srcOrd="0" destOrd="0" presId="urn:microsoft.com/office/officeart/2005/8/layout/orgChart1"/>
    <dgm:cxn modelId="{C83DD214-F3B3-4858-9D3B-AC62F62EED3E}" type="presOf" srcId="{69D98980-0B49-440C-BA2B-8FC0B073DB38}" destId="{8D9E4FC3-7A57-4B54-AEF3-F7D4B5779B85}" srcOrd="0" destOrd="0" presId="urn:microsoft.com/office/officeart/2005/8/layout/orgChart1"/>
    <dgm:cxn modelId="{25DFA310-5329-493F-8ED8-1ABDB7BF7B86}" type="presOf" srcId="{1F459A3B-178A-4985-8FED-9A230A2E2A6F}" destId="{C2603878-E4CC-4596-AA6A-4A51944A327F}" srcOrd="1" destOrd="0" presId="urn:microsoft.com/office/officeart/2005/8/layout/orgChart1"/>
    <dgm:cxn modelId="{1B569752-4296-481C-A6CA-E1CD7126646C}" type="presOf" srcId="{69656B9A-A401-4B95-9AE6-D50FCA209A0B}" destId="{BB42AA88-7DB8-4701-9D26-BB77F1F700EC}" srcOrd="1" destOrd="0" presId="urn:microsoft.com/office/officeart/2005/8/layout/orgChart1"/>
    <dgm:cxn modelId="{18B89415-4335-4200-B192-C36B6A973830}" type="presOf" srcId="{2FD9D92C-BFFD-4B34-84D7-8D0FB5C42062}" destId="{D17DF0DC-D96C-4D9C-A7B9-B7DA3535ADB5}" srcOrd="1" destOrd="0" presId="urn:microsoft.com/office/officeart/2005/8/layout/orgChart1"/>
    <dgm:cxn modelId="{03F8BB0B-B62A-4154-8655-3FD66F8DDA9D}" type="presOf" srcId="{A0E9D751-A688-40F5-BF89-1566446200DF}" destId="{9FC0E958-7650-4111-8688-2F94D5A124F2}" srcOrd="1" destOrd="0" presId="urn:microsoft.com/office/officeart/2005/8/layout/orgChart1"/>
    <dgm:cxn modelId="{EB78D69A-B848-4E77-A275-7E2E6266D3D7}" type="presOf" srcId="{E1F3F4E5-69F1-420E-857F-CF1D82D4A963}" destId="{C8D3AE6E-0596-4091-858D-C40E16837C6A}" srcOrd="0" destOrd="0" presId="urn:microsoft.com/office/officeart/2005/8/layout/orgChart1"/>
    <dgm:cxn modelId="{C73F4762-2BC2-4630-A9CB-EF5A1A2B1447}" type="presOf" srcId="{FEB3A737-2D9A-48DD-95B5-4442FEAB5881}" destId="{D8216160-26B5-4321-A1E2-EFD27CDF4F1C}" srcOrd="0" destOrd="0" presId="urn:microsoft.com/office/officeart/2005/8/layout/orgChart1"/>
    <dgm:cxn modelId="{B85F7A15-F808-45C6-A571-B4B4C03EE9ED}" type="presOf" srcId="{97C31A1D-A07D-4AE3-8F11-FFA520FA446E}" destId="{DAFC3666-60BA-48CF-B73E-DBB6D8F01005}" srcOrd="0" destOrd="0" presId="urn:microsoft.com/office/officeart/2005/8/layout/orgChart1"/>
    <dgm:cxn modelId="{1D3EEC50-FC7C-4A53-A927-A3D4A46A6ABE}" type="presOf" srcId="{CAC88128-8BE7-490C-A056-319C9F07C421}" destId="{F3782E76-562F-49B8-AF95-7FE6D9817E1D}" srcOrd="1" destOrd="0" presId="urn:microsoft.com/office/officeart/2005/8/layout/orgChart1"/>
    <dgm:cxn modelId="{F04D1165-3F34-4256-B8CB-1BC6382414E0}" type="presOf" srcId="{45BD5BE7-EFC7-496E-881B-5511D79D4322}" destId="{DCA3EAD6-179A-4FA2-AEAD-97FB2D485BDA}" srcOrd="0" destOrd="0" presId="urn:microsoft.com/office/officeart/2005/8/layout/orgChart1"/>
    <dgm:cxn modelId="{41E253DA-F209-4164-96DB-02CB550F8717}" type="presOf" srcId="{912031AC-D4E1-444F-9C2E-DCC8F106AB43}" destId="{5A854245-5B41-4985-8CEB-5B2549FCA3C0}" srcOrd="1" destOrd="0" presId="urn:microsoft.com/office/officeart/2005/8/layout/orgChart1"/>
    <dgm:cxn modelId="{4D0C5FD8-8C3D-4926-A31D-07EC9D12915D}" type="presOf" srcId="{EF2451F2-3581-4C23-9EEC-61655939AC61}" destId="{B8A31356-B5F0-422A-92D0-34CC36FA1B45}" srcOrd="0" destOrd="0" presId="urn:microsoft.com/office/officeart/2005/8/layout/orgChart1"/>
    <dgm:cxn modelId="{B1E60F9C-9CF6-4D30-8D47-8BFFBD3E3B8A}" type="presOf" srcId="{AD8E0DA1-D6EE-488C-BED1-B04724882574}" destId="{1B6A8961-1C5C-4934-8D99-F978334449DF}" srcOrd="1" destOrd="0" presId="urn:microsoft.com/office/officeart/2005/8/layout/orgChart1"/>
    <dgm:cxn modelId="{7E151622-B554-4A71-B170-4580FBA9B5FB}" srcId="{1E1F1E16-0408-479A-B9CE-79C1723BBE2F}" destId="{367CAAA2-EFC4-4B53-9C38-2ACDFDF57A6B}" srcOrd="2" destOrd="0" parTransId="{04EBC968-7EBC-409B-8254-C681B90CAC36}" sibTransId="{87E3F222-E704-40C3-946F-B21AD99F2C2E}"/>
    <dgm:cxn modelId="{2BA94030-EA94-492B-A7C9-CEF46158ECE5}" type="presOf" srcId="{A67CD4D4-132F-42C9-8356-793DB02357E9}" destId="{76CBFF74-69C5-4256-BAA3-4C5C53EA518D}" srcOrd="0" destOrd="0" presId="urn:microsoft.com/office/officeart/2005/8/layout/orgChart1"/>
    <dgm:cxn modelId="{DB583425-9E8B-4B93-AE7B-DD6F9781CF22}" type="presOf" srcId="{8495A4E4-98FA-48AB-86C9-4F7419FA75FA}" destId="{66B063A3-F930-4E18-AD5C-9A566B80F22A}" srcOrd="0" destOrd="0" presId="urn:microsoft.com/office/officeart/2005/8/layout/orgChart1"/>
    <dgm:cxn modelId="{61361D4A-C1AF-4C41-B417-6EF672C7EFA2}" type="presOf" srcId="{16AB87FC-5730-4AF5-B5F3-A478D12D172F}" destId="{A98EED9A-A24B-49E6-8F3B-7E004112F6B3}" srcOrd="0" destOrd="0" presId="urn:microsoft.com/office/officeart/2005/8/layout/orgChart1"/>
    <dgm:cxn modelId="{B668BF6E-50D4-4122-B1AA-489849C5287F}" type="presOf" srcId="{EB142B5A-FFE0-4BAF-BC2E-22DD5D1B3223}" destId="{29528BE9-47DB-4D1B-BDE7-5F328A323D29}" srcOrd="0" destOrd="0" presId="urn:microsoft.com/office/officeart/2005/8/layout/orgChart1"/>
    <dgm:cxn modelId="{C827B8A6-D41D-4398-9937-1F0FC87D26A0}" type="presOf" srcId="{E826145C-AAF6-4095-A2BD-C2D444767FBE}" destId="{FCD0EDBD-8EF7-4A94-87CC-830A824FF167}" srcOrd="1" destOrd="0" presId="urn:microsoft.com/office/officeart/2005/8/layout/orgChart1"/>
    <dgm:cxn modelId="{44BB9A9E-BF3F-48BA-8A24-5351B6E14112}" type="presOf" srcId="{389D5CC9-0520-4732-BF3D-E8FDBD7F2D46}" destId="{1A4FB11F-4D69-4E4B-BEAD-E1CE2157ABF8}" srcOrd="1" destOrd="0" presId="urn:microsoft.com/office/officeart/2005/8/layout/orgChart1"/>
    <dgm:cxn modelId="{A87CED81-8F17-411E-9737-5E8EB7B977A6}" type="presOf" srcId="{594D3762-9918-4DC2-8837-85791E094537}" destId="{934F8E80-07C9-487C-8268-BFFF53988A16}" srcOrd="0" destOrd="0" presId="urn:microsoft.com/office/officeart/2005/8/layout/orgChart1"/>
    <dgm:cxn modelId="{7FA71148-29FE-49EE-AE66-857571E06B01}" type="presOf" srcId="{A72A0826-7E29-4014-9DEF-8172C0ECDB68}" destId="{477822DB-3CB1-4310-84D3-21511E4E0971}" srcOrd="0" destOrd="0" presId="urn:microsoft.com/office/officeart/2005/8/layout/orgChart1"/>
    <dgm:cxn modelId="{7C2238CD-1044-40B7-86E8-8AF21E992122}" type="presOf" srcId="{CC8D6ABC-DB24-43B8-A1DB-C7919DD54C1C}" destId="{4B48F135-2AF9-4C3D-8F3D-5F469471EB53}" srcOrd="1" destOrd="0" presId="urn:microsoft.com/office/officeart/2005/8/layout/orgChart1"/>
    <dgm:cxn modelId="{225D3EEF-26C0-491E-A08F-1BAA89451E5A}" type="presOf" srcId="{1F459A3B-178A-4985-8FED-9A230A2E2A6F}" destId="{75F05BFD-7255-4726-8D61-2A1B1D5EC807}" srcOrd="0" destOrd="0" presId="urn:microsoft.com/office/officeart/2005/8/layout/orgChart1"/>
    <dgm:cxn modelId="{3372B2CE-CF3D-4987-84F5-BCB1E653EAE0}" type="presOf" srcId="{CC372F12-6701-4EFC-9219-12AA7EB65692}" destId="{AF90C3A4-A22C-4868-8181-F7974B35B5D1}" srcOrd="1" destOrd="0" presId="urn:microsoft.com/office/officeart/2005/8/layout/orgChart1"/>
    <dgm:cxn modelId="{7C9B1370-60C4-4603-8020-C5772A565349}" srcId="{AD8E0DA1-D6EE-488C-BED1-B04724882574}" destId="{07DC1417-7032-4E5A-ACFA-8ABF7BD576B1}" srcOrd="5" destOrd="0" parTransId="{AA508913-9B4E-4B14-8BB4-BB4F8B1DD95D}" sibTransId="{FAB510AD-A9C7-4F55-85FF-5953E5F52963}"/>
    <dgm:cxn modelId="{C7CFBC20-F380-4842-A85F-93BC5B7B2EC2}" type="presOf" srcId="{DE125F9D-D908-47D3-96B2-5A2FCE7FBA2D}" destId="{8630ED7A-776F-4AC1-9E45-03B86A579CF2}" srcOrd="0" destOrd="0" presId="urn:microsoft.com/office/officeart/2005/8/layout/orgChart1"/>
    <dgm:cxn modelId="{8BD389F5-2BCB-4C4C-9F85-A2C8021EDEBE}" type="presOf" srcId="{CC372F12-6701-4EFC-9219-12AA7EB65692}" destId="{821810BF-C4A7-407D-ADE1-399DBA129BC6}" srcOrd="0" destOrd="0" presId="urn:microsoft.com/office/officeart/2005/8/layout/orgChart1"/>
    <dgm:cxn modelId="{C3D4C6C0-80CC-4AF0-98BF-8A1D09530C06}" type="presOf" srcId="{E91A92B5-8EBB-4353-940C-9245FD3E2E64}" destId="{030B0B0E-B8E1-476B-B759-A59479A7F875}" srcOrd="0" destOrd="0" presId="urn:microsoft.com/office/officeart/2005/8/layout/orgChart1"/>
    <dgm:cxn modelId="{E30DAE76-D35A-40F6-A968-DDF5BE73CC33}" type="presOf" srcId="{F4577FEF-D563-4344-87C3-EEF0F33910AC}" destId="{D5BEAA60-C6E2-4379-B983-D53B24C3124F}" srcOrd="0" destOrd="0" presId="urn:microsoft.com/office/officeart/2005/8/layout/orgChart1"/>
    <dgm:cxn modelId="{AF665D23-B86C-4158-B619-930D3B4C1095}" type="presOf" srcId="{E6BBF00C-B4E2-4E15-824D-CC392597A07A}" destId="{6D4328BF-9FAB-4651-99EC-F705F69DA4A8}" srcOrd="0" destOrd="0" presId="urn:microsoft.com/office/officeart/2005/8/layout/orgChart1"/>
    <dgm:cxn modelId="{700D6C8F-F392-4DDA-B560-CA8E22309BED}" srcId="{1E1F1E16-0408-479A-B9CE-79C1723BBE2F}" destId="{C3F3F02B-305F-4AA8-A106-905B6ED4827E}" srcOrd="0" destOrd="0" parTransId="{C4079DCD-D62D-4346-B254-7C7E0140BA6B}" sibTransId="{1F4418A0-AC31-4E1F-ADC8-5681EC307346}"/>
    <dgm:cxn modelId="{148D87A0-3BCC-454B-B4DC-4D475393CE2B}" type="presOf" srcId="{25B28A74-3CCC-4FD8-ADE0-5A483D883345}" destId="{C8B5DDBD-7D94-4E5C-AC82-ACEF872FA45A}" srcOrd="1" destOrd="0" presId="urn:microsoft.com/office/officeart/2005/8/layout/orgChart1"/>
    <dgm:cxn modelId="{611ED1EA-BA6E-4C70-9DA1-88CE20F4940D}" type="presOf" srcId="{FEB3A737-2D9A-48DD-95B5-4442FEAB5881}" destId="{82628D30-3C5D-4A86-A973-10C1C4E6FDAD}" srcOrd="1" destOrd="0" presId="urn:microsoft.com/office/officeart/2005/8/layout/orgChart1"/>
    <dgm:cxn modelId="{A8D8321F-7025-4359-A1F7-0542F8BD685F}" type="presOf" srcId="{2F007803-E1EC-4952-8D58-20E3781E0443}" destId="{30740481-DE18-4F98-9E22-0334DA07A65F}" srcOrd="0" destOrd="0" presId="urn:microsoft.com/office/officeart/2005/8/layout/orgChart1"/>
    <dgm:cxn modelId="{25EC5FB3-7C14-406B-84E9-9E0EB5DFBDA7}" type="presOf" srcId="{04CFC70A-E314-46D4-942F-44A712735A75}" destId="{376840EB-825D-4F2B-9C71-74112F0AB141}" srcOrd="0" destOrd="0" presId="urn:microsoft.com/office/officeart/2005/8/layout/orgChart1"/>
    <dgm:cxn modelId="{70EE2E90-5824-472F-BEE3-2F06E43021FD}" srcId="{69D98980-0B49-440C-BA2B-8FC0B073DB38}" destId="{5FB83A26-737F-421D-B9E2-DB77F3C9812E}" srcOrd="0" destOrd="0" parTransId="{BB2C2057-0B54-46CE-A131-D9E3C2E912B3}" sibTransId="{C6AA8AAD-94BB-4299-A63A-F3F2F7C03D98}"/>
    <dgm:cxn modelId="{A00AE9C4-BB39-446F-9F7E-5A79ECA3A9B0}" srcId="{912031AC-D4E1-444F-9C2E-DCC8F106AB43}" destId="{CC372F12-6701-4EFC-9219-12AA7EB65692}" srcOrd="3" destOrd="0" parTransId="{EF2451F2-3581-4C23-9EEC-61655939AC61}" sibTransId="{2881B76C-E4F2-4A54-82A1-276262EBF440}"/>
    <dgm:cxn modelId="{065AC59B-4DCC-4C85-8FB4-0C9E89F5BCA9}" type="presOf" srcId="{69D98980-0B49-440C-BA2B-8FC0B073DB38}" destId="{82431025-8BA1-432E-A12C-8CAC3D518A7F}" srcOrd="1" destOrd="0" presId="urn:microsoft.com/office/officeart/2005/8/layout/orgChart1"/>
    <dgm:cxn modelId="{8000F838-401C-4741-BB64-9F6F9745DA97}" srcId="{73C771EE-B2C8-4752-8A87-35F4BA720C53}" destId="{4109CB46-CCDD-4FA9-9C66-157EF7F21FE2}" srcOrd="0" destOrd="0" parTransId="{575D3E92-6AB3-4DF2-BBC8-D1A792B77772}" sibTransId="{DD7A1915-C1ED-4886-BF92-ADB648BF2860}"/>
    <dgm:cxn modelId="{743899B9-E830-452B-AAA2-91119D44AE95}" type="presOf" srcId="{406C7334-E78F-46A8-87DD-B93F206D53AC}" destId="{F6FB2418-869B-4CEC-802B-F027ED079451}" srcOrd="0" destOrd="0" presId="urn:microsoft.com/office/officeart/2005/8/layout/orgChart1"/>
    <dgm:cxn modelId="{4370CBB8-7E53-448A-957F-E3AF31D49CFD}" type="presOf" srcId="{CAC88128-8BE7-490C-A056-319C9F07C421}" destId="{9BF032EB-FF9E-48C4-BAC3-CA3B34073EB1}" srcOrd="0" destOrd="0" presId="urn:microsoft.com/office/officeart/2005/8/layout/orgChart1"/>
    <dgm:cxn modelId="{76A389A6-7D76-4EB7-BA6F-D8131D203C5F}" type="presOf" srcId="{4109CB46-CCDD-4FA9-9C66-157EF7F21FE2}" destId="{58B4A1AE-D903-474C-9C6B-EA1F60A1340B}" srcOrd="0" destOrd="0" presId="urn:microsoft.com/office/officeart/2005/8/layout/orgChart1"/>
    <dgm:cxn modelId="{DC413FC6-2BE9-405C-A43C-8C21CBA600F0}" srcId="{25B28A74-3CCC-4FD8-ADE0-5A483D883345}" destId="{85D63D9A-CEC5-4862-8E07-FF892E4E572B}" srcOrd="1" destOrd="0" parTransId="{7328657F-7F13-4EAB-AAB8-A75DE2B4745B}" sibTransId="{0E7D28B1-3CFB-4694-8E98-607815FE79DF}"/>
    <dgm:cxn modelId="{100D3513-C6AD-4CA5-B2B9-B8CB508EAB29}" srcId="{2FD9D92C-BFFD-4B34-84D7-8D0FB5C42062}" destId="{25B28A74-3CCC-4FD8-ADE0-5A483D883345}" srcOrd="0" destOrd="0" parTransId="{2F007803-E1EC-4952-8D58-20E3781E0443}" sibTransId="{A6BE2309-468A-4B27-BF9C-5C40FD1E5AC2}"/>
    <dgm:cxn modelId="{FD6A62D1-7F1F-4E16-8327-B1EDD50970ED}" srcId="{3DA00722-FA4F-4298-A206-BBFEEBEA6F18}" destId="{EEE4C939-14D1-4A75-AD46-5441EBEF9AE9}" srcOrd="1" destOrd="0" parTransId="{270FDF42-F85A-4F59-87CD-FECB73548F39}" sibTransId="{64549DE7-0D75-4CCC-8058-9B8345596203}"/>
    <dgm:cxn modelId="{0833807E-ECB3-4CBC-9131-C8B73B28EDF6}" srcId="{912031AC-D4E1-444F-9C2E-DCC8F106AB43}" destId="{DE125F9D-D908-47D3-96B2-5A2FCE7FBA2D}" srcOrd="0" destOrd="0" parTransId="{A72A0826-7E29-4014-9DEF-8172C0ECDB68}" sibTransId="{BED61161-8216-4AB4-9D59-484238FCA303}"/>
    <dgm:cxn modelId="{94925803-75BE-4901-A7C0-62B4A2D42783}" type="presOf" srcId="{C4079DCD-D62D-4346-B254-7C7E0140BA6B}" destId="{E18C73D9-79A7-4A9A-8574-C9A62421FE05}" srcOrd="0" destOrd="0" presId="urn:microsoft.com/office/officeart/2005/8/layout/orgChart1"/>
    <dgm:cxn modelId="{02085DBD-7849-4E08-ACF1-31DD1252992F}" type="presOf" srcId="{BFE7E777-8354-4B03-9D86-562C3F5D7619}" destId="{875D3F9C-B86B-44D5-8AE3-92130D17341C}" srcOrd="1" destOrd="0" presId="urn:microsoft.com/office/officeart/2005/8/layout/orgChart1"/>
    <dgm:cxn modelId="{248EC5C3-18BD-4259-9BF4-8802B2F41413}" type="presOf" srcId="{4DF32CB1-382F-43C5-ACF1-617F1D014BB8}" destId="{C0E8B52A-5F44-4D8F-88C3-24F01926A235}" srcOrd="1" destOrd="0" presId="urn:microsoft.com/office/officeart/2005/8/layout/orgChart1"/>
    <dgm:cxn modelId="{7DFB11D5-E71E-4EC1-91B8-1DC203DD7CE5}" type="presOf" srcId="{5276C37B-C08B-4035-9D2C-4F969698AA99}" destId="{8E115532-1EEA-4393-8951-32A1469F2810}" srcOrd="0" destOrd="0" presId="urn:microsoft.com/office/officeart/2005/8/layout/orgChart1"/>
    <dgm:cxn modelId="{803F2C15-2465-49EC-9C28-6006F7F602D5}" srcId="{AD8E0DA1-D6EE-488C-BED1-B04724882574}" destId="{3DA00722-FA4F-4298-A206-BBFEEBEA6F18}" srcOrd="2" destOrd="0" parTransId="{CA1E9F48-8FD5-4B4A-8ED0-804AB3B74D24}" sibTransId="{CF91B205-DBD3-4416-A183-6373A2FC9FF5}"/>
    <dgm:cxn modelId="{B8B48B94-268D-466A-B9AF-116D495CB9E5}" srcId="{07DC1417-7032-4E5A-ACFA-8ABF7BD576B1}" destId="{82E27D5B-E20A-4B64-8DD5-0C571D25996B}" srcOrd="1" destOrd="0" parTransId="{BD86CFA5-0B1F-40EC-A0D4-0D88EAFA7B09}" sibTransId="{A871C85D-015A-4E57-BDB8-A3FC52739B82}"/>
    <dgm:cxn modelId="{D6CEEE63-930E-484A-8D89-30620E2B319E}" srcId="{73C771EE-B2C8-4752-8A87-35F4BA720C53}" destId="{6D0AECD3-A951-4050-96C1-01F60C31C2D9}" srcOrd="3" destOrd="0" parTransId="{406C7334-E78F-46A8-87DD-B93F206D53AC}" sibTransId="{43683438-DBEC-4A72-8D46-0BC349BAB475}"/>
    <dgm:cxn modelId="{211BB448-E08D-4219-ACA0-46D1F134A365}" type="presOf" srcId="{EEE4C939-14D1-4A75-AD46-5441EBEF9AE9}" destId="{A96F7AE8-CF22-4E72-BF17-D1A2ED32710F}" srcOrd="1" destOrd="0" presId="urn:microsoft.com/office/officeart/2005/8/layout/orgChart1"/>
    <dgm:cxn modelId="{A68A252E-2DCB-48E1-BA9B-6ACCE89A22C8}" type="presOf" srcId="{165F8BFB-18BD-4B30-9787-2C24D4819143}" destId="{725E8215-AAAD-49A4-A908-329DC196B4A2}" srcOrd="1" destOrd="0" presId="urn:microsoft.com/office/officeart/2005/8/layout/orgChart1"/>
    <dgm:cxn modelId="{64D7E246-55C6-46B1-B40A-B10FCA967838}" type="presOf" srcId="{389D5CC9-0520-4732-BF3D-E8FDBD7F2D46}" destId="{47E3EEB2-7242-4467-9318-08172C12163A}" srcOrd="0" destOrd="0" presId="urn:microsoft.com/office/officeart/2005/8/layout/orgChart1"/>
    <dgm:cxn modelId="{D001F105-629E-4DF9-8293-0DFAF1D6F91F}" type="presOf" srcId="{4DF32CB1-382F-43C5-ACF1-617F1D014BB8}" destId="{A1C2CB6F-E461-4EC4-9D68-0F570C020B12}" srcOrd="0" destOrd="0" presId="urn:microsoft.com/office/officeart/2005/8/layout/orgChart1"/>
    <dgm:cxn modelId="{18FCCBD2-8F9B-4023-B7C9-86AF3D7286A3}" srcId="{AD8E0DA1-D6EE-488C-BED1-B04724882574}" destId="{69D98980-0B49-440C-BA2B-8FC0B073DB38}" srcOrd="1" destOrd="0" parTransId="{211ACA6E-D2B5-475D-ADD9-D1F147665A73}" sibTransId="{4EF944F7-7FFE-4478-87DF-D4582A8DFB65}"/>
    <dgm:cxn modelId="{A1F6E0A3-377B-4949-9D70-9DEB084E1913}" type="presOf" srcId="{5FB83A26-737F-421D-B9E2-DB77F3C9812E}" destId="{77357D3A-CEAE-47ED-A87A-C49E88D21468}" srcOrd="1" destOrd="0" presId="urn:microsoft.com/office/officeart/2005/8/layout/orgChart1"/>
    <dgm:cxn modelId="{37782813-506D-4D99-BA45-F96EA243EB43}" srcId="{AD8E0DA1-D6EE-488C-BED1-B04724882574}" destId="{73C771EE-B2C8-4752-8A87-35F4BA720C53}" srcOrd="4" destOrd="0" parTransId="{8495A4E4-98FA-48AB-86C9-4F7419FA75FA}" sibTransId="{8A62DF5A-A585-4C7E-A13D-9DECC6D176E4}"/>
    <dgm:cxn modelId="{AE98900A-3A6A-4E2D-9AD7-DFD5C1EBCA80}" srcId="{25B28A74-3CCC-4FD8-ADE0-5A483D883345}" destId="{13839E6D-FCDB-483D-B74D-A49C727094DE}" srcOrd="0" destOrd="0" parTransId="{4686CE53-6304-4417-919E-BBE4671DABA2}" sibTransId="{56C4B63E-88D1-4724-B87A-697B59BA5BCD}"/>
    <dgm:cxn modelId="{EF714AE6-06AE-4265-832A-0491E3881D1D}" type="presOf" srcId="{E91A92B5-8EBB-4353-940C-9245FD3E2E64}" destId="{68D24D00-CDB3-4FAC-A338-406C94FD9A34}" srcOrd="1" destOrd="0" presId="urn:microsoft.com/office/officeart/2005/8/layout/orgChart1"/>
    <dgm:cxn modelId="{AD7D2E1D-86C5-433C-B3B1-1A237DBB789A}" type="presOf" srcId="{97C31A1D-A07D-4AE3-8F11-FFA520FA446E}" destId="{76505448-A5E6-41B1-9914-B1971A40F975}" srcOrd="1" destOrd="0" presId="urn:microsoft.com/office/officeart/2005/8/layout/orgChart1"/>
    <dgm:cxn modelId="{97D0DAEC-8A7B-450F-8F4F-C4C1AB1713A4}" type="presOf" srcId="{25B28A74-3CCC-4FD8-ADE0-5A483D883345}" destId="{1EB74A16-5512-4EE4-99D6-3F80AE414297}" srcOrd="0" destOrd="0" presId="urn:microsoft.com/office/officeart/2005/8/layout/orgChart1"/>
    <dgm:cxn modelId="{18E04533-8B99-4441-B50D-3AD8DF2EF2FA}" srcId="{AD8E0DA1-D6EE-488C-BED1-B04724882574}" destId="{1E1F1E16-0408-479A-B9CE-79C1723BBE2F}" srcOrd="3" destOrd="0" parTransId="{3083B77B-75DE-42AD-ABA8-5B6B6C5B6444}" sibTransId="{F5111A0F-AA4D-4CB9-8656-321A7A5C1A1D}"/>
    <dgm:cxn modelId="{9F8ACEE1-1AE0-4F52-8E95-5ABF9DBEF366}" srcId="{69D98980-0B49-440C-BA2B-8FC0B073DB38}" destId="{E826145C-AAF6-4095-A2BD-C2D444767FBE}" srcOrd="2" destOrd="0" parTransId="{2AD91EDC-F923-4D90-86BD-6B0E7E789E13}" sibTransId="{0E2333F0-63A8-4FC6-A0ED-4FDCD4BC5994}"/>
    <dgm:cxn modelId="{0C30E80D-FE2A-4E60-9838-313A4EB252C1}" type="presOf" srcId="{2FD9D92C-BFFD-4B34-84D7-8D0FB5C42062}" destId="{73851336-738C-4DD7-BCBA-0959A559425C}" srcOrd="0" destOrd="0" presId="urn:microsoft.com/office/officeart/2005/8/layout/orgChart1"/>
    <dgm:cxn modelId="{390BBCBD-7E1E-4616-82D4-3648973C1791}" srcId="{912031AC-D4E1-444F-9C2E-DCC8F106AB43}" destId="{7C7D470D-C745-4E48-B4D1-DBCE3681AC95}" srcOrd="1" destOrd="0" parTransId="{115AC2E3-ED55-4783-9D09-6C4B7E021292}" sibTransId="{5A7F0536-7920-43D4-B934-9DECF3F7D00B}"/>
    <dgm:cxn modelId="{1D00A281-125C-4E22-BE2B-DFD468D69C7D}" type="presOf" srcId="{13839E6D-FCDB-483D-B74D-A49C727094DE}" destId="{CC9DB536-B7AF-4AAE-BD46-829B97A418B2}" srcOrd="0" destOrd="0" presId="urn:microsoft.com/office/officeart/2005/8/layout/orgChart1"/>
    <dgm:cxn modelId="{79B2259C-5EC2-4704-AA4E-E87C8FD6C07B}" type="presOf" srcId="{575D3E92-6AB3-4DF2-BBC8-D1A792B77772}" destId="{62853468-0F4D-4F8E-BB2B-29D9D2FBCC63}" srcOrd="0" destOrd="0" presId="urn:microsoft.com/office/officeart/2005/8/layout/orgChart1"/>
    <dgm:cxn modelId="{3A1F78CD-14EC-46AF-A5E5-5B2D3A4B71E0}" type="presOf" srcId="{82E27D5B-E20A-4B64-8DD5-0C571D25996B}" destId="{2A079379-E176-4F2C-AAC1-66FA5FB3C894}" srcOrd="1" destOrd="0" presId="urn:microsoft.com/office/officeart/2005/8/layout/orgChart1"/>
    <dgm:cxn modelId="{35432509-6904-4876-8141-8E644DCE541D}" type="presOf" srcId="{CA1E9F48-8FD5-4B4A-8ED0-804AB3B74D24}" destId="{D38E151E-B06B-439F-87FF-F223B115211C}" srcOrd="0" destOrd="0" presId="urn:microsoft.com/office/officeart/2005/8/layout/orgChart1"/>
    <dgm:cxn modelId="{B5C5AC9D-3FE3-4144-93A6-2FBF7458EA8F}" srcId="{73C771EE-B2C8-4752-8A87-35F4BA720C53}" destId="{E1F3F4E5-69F1-420E-857F-CF1D82D4A963}" srcOrd="1" destOrd="0" parTransId="{2D3A405B-2092-4449-8B7A-427CBC5B985E}" sibTransId="{45B6A247-3729-4AC7-BF38-C019B1A7CA0F}"/>
    <dgm:cxn modelId="{DABF5023-79B3-4C5A-AF65-C510A321BCDB}" type="presOf" srcId="{73C771EE-B2C8-4752-8A87-35F4BA720C53}" destId="{673DC2A5-CE5E-4D6B-BEF9-5E980C78132C}" srcOrd="1" destOrd="0" presId="urn:microsoft.com/office/officeart/2005/8/layout/orgChart1"/>
    <dgm:cxn modelId="{88461AAB-373F-4D55-A9B5-CB4609721C02}" type="presOf" srcId="{A9F31836-F7A8-43DD-B37D-1C4DACF4691B}" destId="{33F041EC-4966-4D6D-B342-878B616EC147}" srcOrd="1" destOrd="0" presId="urn:microsoft.com/office/officeart/2005/8/layout/orgChart1"/>
    <dgm:cxn modelId="{9112D8FF-8FDD-4A54-9598-960007D3371D}" type="presOf" srcId="{211ACA6E-D2B5-475D-ADD9-D1F147665A73}" destId="{18A3E613-547F-4001-8DF5-744B5989FEF6}" srcOrd="0" destOrd="0" presId="urn:microsoft.com/office/officeart/2005/8/layout/orgChart1"/>
    <dgm:cxn modelId="{EA83C5F6-EF26-4EDA-993A-DA88ED136098}" type="presOf" srcId="{0DA751D7-EC68-4D74-94E1-5E5E9FAD8F4A}" destId="{1605FB2A-42C2-44A1-8A32-DA7F95D46AD9}" srcOrd="0" destOrd="0" presId="urn:microsoft.com/office/officeart/2005/8/layout/orgChart1"/>
    <dgm:cxn modelId="{69FB01A8-A5DE-4F58-9CA2-E44653ECDCE5}" type="presOf" srcId="{12185C14-1614-4A65-955E-E7A8F9A8E572}" destId="{DF8EBDF8-110C-429C-8C48-A71E3043F6A0}" srcOrd="0" destOrd="0" presId="urn:microsoft.com/office/officeart/2005/8/layout/orgChart1"/>
    <dgm:cxn modelId="{BAA0B9BE-96BE-4061-9DF5-9716FDAF037F}" type="presOf" srcId="{7328657F-7F13-4EAB-AAB8-A75DE2B4745B}" destId="{DECB3990-EE27-4BB0-9006-62E4AC453371}" srcOrd="0" destOrd="0" presId="urn:microsoft.com/office/officeart/2005/8/layout/orgChart1"/>
    <dgm:cxn modelId="{33707226-9012-45E4-AFA2-EFD873FCA41A}" type="presOf" srcId="{85D63D9A-CEC5-4862-8E07-FF892E4E572B}" destId="{D12C8B6C-DF4E-485C-B39E-5EFBC9DE3BDC}" srcOrd="1" destOrd="0" presId="urn:microsoft.com/office/officeart/2005/8/layout/orgChart1"/>
    <dgm:cxn modelId="{7FB08698-2A5F-4113-8294-2CB3DE12D8C6}" srcId="{1E1F1E16-0408-479A-B9CE-79C1723BBE2F}" destId="{16AB87FC-5730-4AF5-B5F3-A478D12D172F}" srcOrd="1" destOrd="0" parTransId="{EB142B5A-FFE0-4BAF-BC2E-22DD5D1B3223}" sibTransId="{E6E0EEC4-FE33-414C-9A92-4D0897135DDE}"/>
    <dgm:cxn modelId="{D30B2603-93AF-4CC5-9A3B-FFBD2972E182}" srcId="{69D98980-0B49-440C-BA2B-8FC0B073DB38}" destId="{389D5CC9-0520-4732-BF3D-E8FDBD7F2D46}" srcOrd="1" destOrd="0" parTransId="{EE77D63B-AC25-4802-873B-0FE5C859C3A5}" sibTransId="{30B9EF04-55D2-4214-8F53-85DC2BFABF75}"/>
    <dgm:cxn modelId="{3E7E00A8-845A-47F8-913B-2A644B8CBF97}" type="presOf" srcId="{87190F49-16B1-42DF-9571-97A4EF47B0D1}" destId="{196594C5-C336-495C-B0B1-F43C09C95CB1}" srcOrd="0" destOrd="0" presId="urn:microsoft.com/office/officeart/2005/8/layout/orgChart1"/>
    <dgm:cxn modelId="{174B5584-60D6-42C9-BA7B-466DBE95CFE8}" type="presOf" srcId="{5FB83A26-737F-421D-B9E2-DB77F3C9812E}" destId="{306F4C0A-9929-4F6E-BED1-10522A8F6574}" srcOrd="0" destOrd="0" presId="urn:microsoft.com/office/officeart/2005/8/layout/orgChart1"/>
    <dgm:cxn modelId="{FBA1E3E8-0F81-4224-A94F-943BE81A5CB7}" srcId="{07DC1417-7032-4E5A-ACFA-8ABF7BD576B1}" destId="{CAC88128-8BE7-490C-A056-319C9F07C421}" srcOrd="0" destOrd="0" parTransId="{0DA751D7-EC68-4D74-94E1-5E5E9FAD8F4A}" sibTransId="{4AD3F6BD-43F7-473F-959E-5F834CC7E26C}"/>
    <dgm:cxn modelId="{2157E52E-D69C-47B5-978B-47FFCD6EEC8E}" type="presOf" srcId="{912031AC-D4E1-444F-9C2E-DCC8F106AB43}" destId="{6C039174-AB22-44ED-85BB-38EA913794CA}" srcOrd="0" destOrd="0" presId="urn:microsoft.com/office/officeart/2005/8/layout/orgChart1"/>
    <dgm:cxn modelId="{0A188C16-4C7D-4316-9352-46BECE71106F}" type="presOf" srcId="{367CAAA2-EFC4-4B53-9C38-2ACDFDF57A6B}" destId="{1DFA6D30-33AB-4F44-8D88-D83EB9EE5570}" srcOrd="1" destOrd="0" presId="urn:microsoft.com/office/officeart/2005/8/layout/orgChart1"/>
    <dgm:cxn modelId="{EC56F56A-199B-4833-BC8A-3334DAAAA542}" type="presOf" srcId="{7C7D470D-C745-4E48-B4D1-DBCE3681AC95}" destId="{CB0E98CE-0240-4D6B-A4AA-5C55011E87BA}" srcOrd="0" destOrd="0" presId="urn:microsoft.com/office/officeart/2005/8/layout/orgChart1"/>
    <dgm:cxn modelId="{1E824E03-A370-40BB-BDAC-45C715E6882C}" srcId="{73C771EE-B2C8-4752-8A87-35F4BA720C53}" destId="{912031AC-D4E1-444F-9C2E-DCC8F106AB43}" srcOrd="2" destOrd="0" parTransId="{594D3762-9918-4DC2-8837-85791E094537}" sibTransId="{3A289F2B-D3EC-4927-8E68-A8697C60819D}"/>
    <dgm:cxn modelId="{303130D4-119A-4BE6-92D9-62547943AE83}" type="presOf" srcId="{2D3A405B-2092-4449-8B7A-427CBC5B985E}" destId="{AFBB17A6-8BFF-463C-BD3A-BD1B3E711358}" srcOrd="0" destOrd="0" presId="urn:microsoft.com/office/officeart/2005/8/layout/orgChart1"/>
    <dgm:cxn modelId="{519FA81B-616E-4599-BA63-9E49B0B2809E}" srcId="{45BD5BE7-EFC7-496E-881B-5511D79D4322}" destId="{FEB3A737-2D9A-48DD-95B5-4442FEAB5881}" srcOrd="1" destOrd="0" parTransId="{E6BBF00C-B4E2-4E15-824D-CC392597A07A}" sibTransId="{115207A3-CB76-4776-83E7-D8B4897C830B}"/>
    <dgm:cxn modelId="{E43A350D-D840-4188-8EC8-FDE75D18D65C}" srcId="{73C771EE-B2C8-4752-8A87-35F4BA720C53}" destId="{165F8BFB-18BD-4B30-9787-2C24D4819143}" srcOrd="4" destOrd="0" parTransId="{F3DEE129-93DF-4C5D-A39F-2519FF5DF65C}" sibTransId="{BF5C95D0-E14F-420D-BA20-16A5896418C1}"/>
    <dgm:cxn modelId="{88094064-88E7-47FB-B1E2-019462D62F3E}" type="presOf" srcId="{3DA00722-FA4F-4298-A206-BBFEEBEA6F18}" destId="{9F753801-3528-4973-9AF1-43B510D736F1}" srcOrd="1" destOrd="0" presId="urn:microsoft.com/office/officeart/2005/8/layout/orgChart1"/>
    <dgm:cxn modelId="{1B7BD03F-E9CD-4542-9CEA-BDA1941C8955}" type="presOf" srcId="{001A5EB7-28D1-4A8F-8DDB-8C07DD4B2CC9}" destId="{3A4E0223-6E5D-42B1-93C7-72FBCC34B38E}" srcOrd="0" destOrd="0" presId="urn:microsoft.com/office/officeart/2005/8/layout/orgChart1"/>
    <dgm:cxn modelId="{622A8162-AD5D-4028-A6A9-E196326E2F0C}" type="presOf" srcId="{04EBC968-7EBC-409B-8254-C681B90CAC36}" destId="{216D375B-E541-4953-A957-7205768E0D8A}" srcOrd="0" destOrd="0" presId="urn:microsoft.com/office/officeart/2005/8/layout/orgChart1"/>
    <dgm:cxn modelId="{C8CAB43F-9FF4-43D1-AED9-A5A865AB597C}" type="presOf" srcId="{367CAAA2-EFC4-4B53-9C38-2ACDFDF57A6B}" destId="{50E9601C-DB16-445C-BAA0-A42FFF40D2C1}" srcOrd="0" destOrd="0" presId="urn:microsoft.com/office/officeart/2005/8/layout/orgChart1"/>
    <dgm:cxn modelId="{D9D403CD-4B02-40C1-B9C6-F0604236DD20}" type="presOf" srcId="{7C7D470D-C745-4E48-B4D1-DBCE3681AC95}" destId="{928CAD31-3F19-4AB5-A605-CCEEB2CFE54F}" srcOrd="1" destOrd="0" presId="urn:microsoft.com/office/officeart/2005/8/layout/orgChart1"/>
    <dgm:cxn modelId="{BBF90222-CA1E-4FC8-BF64-004C650676C6}" srcId="{3DA00722-FA4F-4298-A206-BBFEEBEA6F18}" destId="{A0E9D751-A688-40F5-BF89-1566446200DF}" srcOrd="4" destOrd="0" parTransId="{380CB59C-6DEB-4CC0-B326-FD06B7EEDF38}" sibTransId="{54FEDC5D-27A8-4DB6-855B-57C4C1EFCB78}"/>
    <dgm:cxn modelId="{93E9420A-2F95-4AF6-B0CF-C52683C80E19}" type="presOf" srcId="{38E8F93A-FAB9-467F-A83A-4BAD762E1CF9}" destId="{6522CFD6-6D54-4125-9F85-CAC5729D3988}" srcOrd="1" destOrd="0" presId="urn:microsoft.com/office/officeart/2005/8/layout/orgChart1"/>
    <dgm:cxn modelId="{E3D9D390-BEC2-4C23-B283-AB18590E1AA9}" srcId="{3DA00722-FA4F-4298-A206-BBFEEBEA6F18}" destId="{38E8F93A-FAB9-467F-A83A-4BAD762E1CF9}" srcOrd="3" destOrd="0" parTransId="{F4577FEF-D563-4344-87C3-EEF0F33910AC}" sibTransId="{12E8C0B3-DBE7-4D92-9C7C-21A9ECE11C2A}"/>
    <dgm:cxn modelId="{01D4C5E2-4E34-47F7-8F90-9354F63305AB}" srcId="{AD8E0DA1-D6EE-488C-BED1-B04724882574}" destId="{45BD5BE7-EFC7-496E-881B-5511D79D4322}" srcOrd="0" destOrd="0" parTransId="{646390CD-797A-4675-B228-E466677FCDD0}" sibTransId="{CB193FF2-BB6F-49AF-99E4-178F49D176BE}"/>
    <dgm:cxn modelId="{3EAE8B85-7960-4443-BD3F-E3D255B3350E}" type="presOf" srcId="{82E27D5B-E20A-4B64-8DD5-0C571D25996B}" destId="{7011EF72-50AA-4C4E-9318-FB08BC28C407}" srcOrd="0" destOrd="0" presId="urn:microsoft.com/office/officeart/2005/8/layout/orgChart1"/>
    <dgm:cxn modelId="{DCB24E4D-2318-4F3A-9DE2-37772433D6E7}" type="presOf" srcId="{4686CE53-6304-4417-919E-BBE4671DABA2}" destId="{668061B9-3888-4407-AFD3-60DC40462573}" srcOrd="0" destOrd="0" presId="urn:microsoft.com/office/officeart/2005/8/layout/orgChart1"/>
    <dgm:cxn modelId="{1DC2E680-E77D-4046-8BD3-874EE4CAB03C}" type="presOf" srcId="{07DC1417-7032-4E5A-ACFA-8ABF7BD576B1}" destId="{8A0E43B6-F44E-491E-8F4B-7CFDC3292937}" srcOrd="1" destOrd="0" presId="urn:microsoft.com/office/officeart/2005/8/layout/orgChart1"/>
    <dgm:cxn modelId="{145382F4-48FB-439E-ABBE-3C8069314950}" type="presOf" srcId="{45BD5BE7-EFC7-496E-881B-5511D79D4322}" destId="{FFCC8B61-31FA-4D01-9DE9-BCB57636CF60}" srcOrd="1" destOrd="0" presId="urn:microsoft.com/office/officeart/2005/8/layout/orgChart1"/>
    <dgm:cxn modelId="{2F8CFDCC-79FD-43A3-A02C-77DD4FD4B026}" type="presOf" srcId="{CC8D6ABC-DB24-43B8-A1DB-C7919DD54C1C}" destId="{1954DCDD-0D89-4F83-80D6-5839DFD94888}" srcOrd="0" destOrd="0" presId="urn:microsoft.com/office/officeart/2005/8/layout/orgChart1"/>
    <dgm:cxn modelId="{82DF0C8E-2346-4CCB-82AA-C4083CF84926}" type="presOf" srcId="{AA508913-9B4E-4B14-8BB4-BB4F8B1DD95D}" destId="{799749A8-4FA7-42BD-8365-1688A0B61D39}" srcOrd="0" destOrd="0" presId="urn:microsoft.com/office/officeart/2005/8/layout/orgChart1"/>
    <dgm:cxn modelId="{5D6CE5DE-720F-49FB-804E-CAE4F29CF624}" srcId="{07DC1417-7032-4E5A-ACFA-8ABF7BD576B1}" destId="{1F459A3B-178A-4985-8FED-9A230A2E2A6F}" srcOrd="2" destOrd="0" parTransId="{12185C14-1614-4A65-955E-E7A8F9A8E572}" sibTransId="{1E2777EC-D280-4D4A-B82F-622F3DDC31BB}"/>
    <dgm:cxn modelId="{F38722AF-CA8F-4A60-84A9-0F40C5305347}" type="presOf" srcId="{3DA00722-FA4F-4298-A206-BBFEEBEA6F18}" destId="{06EAF849-C204-492E-8EFC-57007C517019}" srcOrd="0" destOrd="0" presId="urn:microsoft.com/office/officeart/2005/8/layout/orgChart1"/>
    <dgm:cxn modelId="{05C2598F-4FA3-4E4F-8277-152B2CC06E76}" type="presOf" srcId="{547FAD42-F7D3-4BB5-A2F9-E382E5F372F6}" destId="{0885D9E4-5D6F-4E6E-ADA7-2C67BF170515}" srcOrd="0" destOrd="0" presId="urn:microsoft.com/office/officeart/2005/8/layout/orgChart1"/>
    <dgm:cxn modelId="{134EA246-70D2-41D8-87D0-843759AA25FC}" srcId="{3DA00722-FA4F-4298-A206-BBFEEBEA6F18}" destId="{69656B9A-A401-4B95-9AE6-D50FCA209A0B}" srcOrd="0" destOrd="0" parTransId="{001A5EB7-28D1-4A8F-8DDB-8C07DD4B2CC9}" sibTransId="{1655E607-496F-4363-B836-C182C9942CCF}"/>
    <dgm:cxn modelId="{16FDF695-551A-4F99-86D7-553B58131246}" srcId="{04CFC70A-E314-46D4-942F-44A712735A75}" destId="{AD8E0DA1-D6EE-488C-BED1-B04724882574}" srcOrd="0" destOrd="0" parTransId="{0D52B8F2-4C8C-445B-8CF9-E940E300BE0F}" sibTransId="{9324A86E-2E45-4994-88BE-ED6AED9C117C}"/>
    <dgm:cxn modelId="{97F1692C-5907-42E2-9D23-527F705F9306}" type="presOf" srcId="{646390CD-797A-4675-B228-E466677FCDD0}" destId="{43AFAE5F-3611-475E-A94A-0862A2A5B6B0}" srcOrd="0" destOrd="0" presId="urn:microsoft.com/office/officeart/2005/8/layout/orgChart1"/>
    <dgm:cxn modelId="{B29D94D5-F579-436D-862F-7DBD293190D6}" type="presOf" srcId="{73C771EE-B2C8-4752-8A87-35F4BA720C53}" destId="{102625F7-402F-4A71-9CDB-D3E87EE1D34F}" srcOrd="0" destOrd="0" presId="urn:microsoft.com/office/officeart/2005/8/layout/orgChart1"/>
    <dgm:cxn modelId="{A0803FBC-D42C-492A-B096-1233E8A49CAD}" srcId="{69D98980-0B49-440C-BA2B-8FC0B073DB38}" destId="{A9F31836-F7A8-43DD-B37D-1C4DACF4691B}" srcOrd="5" destOrd="0" parTransId="{547FAD42-F7D3-4BB5-A2F9-E382E5F372F6}" sibTransId="{332759BC-893D-4968-A698-C7D9A2AB6617}"/>
    <dgm:cxn modelId="{765662B3-BA25-4754-89CE-D029044D78B6}" type="presOf" srcId="{270FDF42-F85A-4F59-87CD-FECB73548F39}" destId="{C4FF73B4-E2B5-4AD4-B724-16527065FFD9}" srcOrd="0" destOrd="0" presId="urn:microsoft.com/office/officeart/2005/8/layout/orgChart1"/>
    <dgm:cxn modelId="{DA3A5439-28F4-40FA-83DC-F8E59504E59D}" srcId="{912031AC-D4E1-444F-9C2E-DCC8F106AB43}" destId="{CC8D6ABC-DB24-43B8-A1DB-C7919DD54C1C}" srcOrd="4" destOrd="0" parTransId="{5276C37B-C08B-4035-9D2C-4F969698AA99}" sibTransId="{12D0623E-7CA6-46DA-B444-74D82AFF58DB}"/>
    <dgm:cxn modelId="{3EC9B4C7-BD4D-4B89-8AAF-DCEB01036BB8}" type="presOf" srcId="{2AD91EDC-F923-4D90-86BD-6B0E7E789E13}" destId="{4BE2603A-4C4A-44FD-9A59-3AB0BC227E9C}" srcOrd="0" destOrd="0" presId="urn:microsoft.com/office/officeart/2005/8/layout/orgChart1"/>
    <dgm:cxn modelId="{CB6A414C-7F91-4A18-8379-0A7C52A026AA}" srcId="{3DA00722-FA4F-4298-A206-BBFEEBEA6F18}" destId="{BFE7E777-8354-4B03-9D86-562C3F5D7619}" srcOrd="2" destOrd="0" parTransId="{43242AD8-56E3-4033-9F3D-6047F4C72A8F}" sibTransId="{32EDBB8E-9771-47E8-989D-C0AF66E6E48C}"/>
    <dgm:cxn modelId="{B6D33A67-1EEF-48AF-AA66-B9E0899B583A}" type="presOf" srcId="{C3F3F02B-305F-4AA8-A106-905B6ED4827E}" destId="{FA2A5D45-1426-411C-8EA5-2733E13B7FBB}" srcOrd="0" destOrd="0" presId="urn:microsoft.com/office/officeart/2005/8/layout/orgChart1"/>
    <dgm:cxn modelId="{00C08961-FBEF-4173-BCDB-CDEF920A336A}" type="presOf" srcId="{E1F3F4E5-69F1-420E-857F-CF1D82D4A963}" destId="{2913FED9-DF26-4560-BC04-8E6041E5A3BC}" srcOrd="1" destOrd="0" presId="urn:microsoft.com/office/officeart/2005/8/layout/orgChart1"/>
    <dgm:cxn modelId="{74446361-74B4-4333-8802-5AF69D1FC4A8}" type="presOf" srcId="{115AC2E3-ED55-4783-9D09-6C4B7E021292}" destId="{70AC0620-FA7E-4EB3-BD72-ADEDD867818A}" srcOrd="0" destOrd="0" presId="urn:microsoft.com/office/officeart/2005/8/layout/orgChart1"/>
    <dgm:cxn modelId="{CF10A459-832F-4C08-A879-BA53D9A2E0BE}" srcId="{912031AC-D4E1-444F-9C2E-DCC8F106AB43}" destId="{E91A92B5-8EBB-4353-940C-9245FD3E2E64}" srcOrd="2" destOrd="0" parTransId="{B4EC4BA1-5F40-40A7-B1A1-1ECADD1395AE}" sibTransId="{A81B83EA-31B8-42C4-AA36-832725427865}"/>
    <dgm:cxn modelId="{C70FF549-FE12-48EF-91BE-FACDD9D595AC}" type="presOf" srcId="{BB2C2057-0B54-46CE-A131-D9E3C2E912B3}" destId="{0B17BBB0-3CEF-4A8E-9DAB-B84B8337E4F0}" srcOrd="0" destOrd="0" presId="urn:microsoft.com/office/officeart/2005/8/layout/orgChart1"/>
    <dgm:cxn modelId="{9638E6DA-19C9-46C7-99ED-5432F203D263}" type="presOf" srcId="{AD8E0DA1-D6EE-488C-BED1-B04724882574}" destId="{860F6562-197A-4485-AAD4-DB0C426BD351}" srcOrd="0" destOrd="0" presId="urn:microsoft.com/office/officeart/2005/8/layout/orgChart1"/>
    <dgm:cxn modelId="{0EA777DE-5572-4925-BB66-923DB50DEF6A}" type="presOf" srcId="{165F8BFB-18BD-4B30-9787-2C24D4819143}" destId="{71FE0D76-6A37-4908-999D-AB6DAEBEA92A}" srcOrd="0" destOrd="0" presId="urn:microsoft.com/office/officeart/2005/8/layout/orgChart1"/>
    <dgm:cxn modelId="{D6652E5F-62CA-4873-9F7E-0B76BF735FE0}" type="presOf" srcId="{07DC1417-7032-4E5A-ACFA-8ABF7BD576B1}" destId="{BA075529-B7A1-4E35-BC80-DCF592E42F5A}" srcOrd="0" destOrd="0" presId="urn:microsoft.com/office/officeart/2005/8/layout/orgChart1"/>
    <dgm:cxn modelId="{6B7D02BE-A7D2-4249-B889-03788211D098}" type="presOf" srcId="{6D0AECD3-A951-4050-96C1-01F60C31C2D9}" destId="{05F46C38-AD5E-4DD9-8B11-F3F7D2672E6C}" srcOrd="0" destOrd="0" presId="urn:microsoft.com/office/officeart/2005/8/layout/orgChart1"/>
    <dgm:cxn modelId="{D9B3A72F-C8CE-4053-BEA1-886B6B663F3C}" type="presOf" srcId="{B4EC4BA1-5F40-40A7-B1A1-1ECADD1395AE}" destId="{3AB03155-6F1D-4E36-94BE-B4C47903C145}" srcOrd="0" destOrd="0" presId="urn:microsoft.com/office/officeart/2005/8/layout/orgChart1"/>
    <dgm:cxn modelId="{AC339FDC-AA42-4B1E-8B26-BC68B81BF93A}" type="presOf" srcId="{16AB87FC-5730-4AF5-B5F3-A478D12D172F}" destId="{666BBC19-4E26-4A4A-A859-A56F1E7210A5}" srcOrd="1" destOrd="0" presId="urn:microsoft.com/office/officeart/2005/8/layout/orgChart1"/>
    <dgm:cxn modelId="{C597852F-B27A-45E5-AC00-713DC2A8DA5A}" type="presOf" srcId="{19DF73B0-1390-461A-A46D-EE543A7D2155}" destId="{2F434016-5891-4BE9-B838-3F0A08087672}" srcOrd="0" destOrd="0" presId="urn:microsoft.com/office/officeart/2005/8/layout/orgChart1"/>
    <dgm:cxn modelId="{C200C0EF-E764-43F7-AFE8-C003BA777E68}" type="presOf" srcId="{6D0AECD3-A951-4050-96C1-01F60C31C2D9}" destId="{2C25AA61-93AB-4FD1-8715-B53562A5FDCF}" srcOrd="1" destOrd="0" presId="urn:microsoft.com/office/officeart/2005/8/layout/orgChart1"/>
    <dgm:cxn modelId="{CC208559-F3EF-44B0-B1F6-D96271B08F5D}" type="presOf" srcId="{BD86CFA5-0B1F-40EC-A0D4-0D88EAFA7B09}" destId="{1D81A776-49E3-424E-ACE6-40BA719A2952}" srcOrd="0" destOrd="0" presId="urn:microsoft.com/office/officeart/2005/8/layout/orgChart1"/>
    <dgm:cxn modelId="{FD9AB0AE-776F-4A47-90ED-6AF42B5ED243}" type="presOf" srcId="{69656B9A-A401-4B95-9AE6-D50FCA209A0B}" destId="{524E7824-7832-478C-A4BB-24D062DD8A4C}" srcOrd="0" destOrd="0" presId="urn:microsoft.com/office/officeart/2005/8/layout/orgChart1"/>
    <dgm:cxn modelId="{B4153D34-5067-4BF6-9AC3-18D75246DAD9}" type="presOf" srcId="{C3F3F02B-305F-4AA8-A106-905B6ED4827E}" destId="{A625EF14-09E5-44DB-8FC3-FDDB5A374F83}" srcOrd="1" destOrd="0" presId="urn:microsoft.com/office/officeart/2005/8/layout/orgChart1"/>
    <dgm:cxn modelId="{3083443D-5D10-4100-9DE5-DA4581E58D37}" type="presOf" srcId="{A0E9D751-A688-40F5-BF89-1566446200DF}" destId="{C812710E-684E-4B18-BBE0-AC1AFD2D64EB}" srcOrd="0" destOrd="0" presId="urn:microsoft.com/office/officeart/2005/8/layout/orgChart1"/>
    <dgm:cxn modelId="{A0ABD011-2DAC-494D-A8D0-2BD9DE7E0466}" type="presParOf" srcId="{376840EB-825D-4F2B-9C71-74112F0AB141}" destId="{D0EC5162-8A3E-43DE-B23A-7B2DA9CDFBFD}" srcOrd="0" destOrd="0" presId="urn:microsoft.com/office/officeart/2005/8/layout/orgChart1"/>
    <dgm:cxn modelId="{7529E569-E55E-48D0-9435-7A103407C774}" type="presParOf" srcId="{D0EC5162-8A3E-43DE-B23A-7B2DA9CDFBFD}" destId="{53CE5386-4F8E-479D-BDA2-25A6813005E2}" srcOrd="0" destOrd="0" presId="urn:microsoft.com/office/officeart/2005/8/layout/orgChart1"/>
    <dgm:cxn modelId="{C2B72831-AA25-4A2C-823A-57153F93F304}" type="presParOf" srcId="{53CE5386-4F8E-479D-BDA2-25A6813005E2}" destId="{860F6562-197A-4485-AAD4-DB0C426BD351}" srcOrd="0" destOrd="0" presId="urn:microsoft.com/office/officeart/2005/8/layout/orgChart1"/>
    <dgm:cxn modelId="{AACAE096-D058-45D8-A027-B37E34FA989D}" type="presParOf" srcId="{53CE5386-4F8E-479D-BDA2-25A6813005E2}" destId="{1B6A8961-1C5C-4934-8D99-F978334449DF}" srcOrd="1" destOrd="0" presId="urn:microsoft.com/office/officeart/2005/8/layout/orgChart1"/>
    <dgm:cxn modelId="{82DF057D-15C5-43A2-A146-244E48DE6920}" type="presParOf" srcId="{D0EC5162-8A3E-43DE-B23A-7B2DA9CDFBFD}" destId="{6BDA6956-5343-4895-91E5-B233D5D32E8B}" srcOrd="1" destOrd="0" presId="urn:microsoft.com/office/officeart/2005/8/layout/orgChart1"/>
    <dgm:cxn modelId="{C5D1EE50-FFC9-488B-B9F5-72BAA6408C7B}" type="presParOf" srcId="{6BDA6956-5343-4895-91E5-B233D5D32E8B}" destId="{18A3E613-547F-4001-8DF5-744B5989FEF6}" srcOrd="0" destOrd="0" presId="urn:microsoft.com/office/officeart/2005/8/layout/orgChart1"/>
    <dgm:cxn modelId="{FAEE5074-F2F5-4F22-AFDE-D3123A746112}" type="presParOf" srcId="{6BDA6956-5343-4895-91E5-B233D5D32E8B}" destId="{9F73FCE3-5166-4D2F-A78C-A0ABDDA073CC}" srcOrd="1" destOrd="0" presId="urn:microsoft.com/office/officeart/2005/8/layout/orgChart1"/>
    <dgm:cxn modelId="{49ED4EBC-C8F0-4375-BDBC-4BBFD7B0F1D6}" type="presParOf" srcId="{9F73FCE3-5166-4D2F-A78C-A0ABDDA073CC}" destId="{4EF185B5-A97D-4678-A114-90489641FD51}" srcOrd="0" destOrd="0" presId="urn:microsoft.com/office/officeart/2005/8/layout/orgChart1"/>
    <dgm:cxn modelId="{CBC71470-9FA7-4C1D-9943-5C976E715A3A}" type="presParOf" srcId="{4EF185B5-A97D-4678-A114-90489641FD51}" destId="{8D9E4FC3-7A57-4B54-AEF3-F7D4B5779B85}" srcOrd="0" destOrd="0" presId="urn:microsoft.com/office/officeart/2005/8/layout/orgChart1"/>
    <dgm:cxn modelId="{0BD947C0-604E-4915-B6B7-8B82F1E324FF}" type="presParOf" srcId="{4EF185B5-A97D-4678-A114-90489641FD51}" destId="{82431025-8BA1-432E-A12C-8CAC3D518A7F}" srcOrd="1" destOrd="0" presId="urn:microsoft.com/office/officeart/2005/8/layout/orgChart1"/>
    <dgm:cxn modelId="{7B938646-B583-42B9-8577-6F9C6A374B98}" type="presParOf" srcId="{9F73FCE3-5166-4D2F-A78C-A0ABDDA073CC}" destId="{AA11BB1F-DF39-4642-9D56-735B6B851C1A}" srcOrd="1" destOrd="0" presId="urn:microsoft.com/office/officeart/2005/8/layout/orgChart1"/>
    <dgm:cxn modelId="{BA181721-2878-4FD1-997C-3699A1F703F8}" type="presParOf" srcId="{AA11BB1F-DF39-4642-9D56-735B6B851C1A}" destId="{0B17BBB0-3CEF-4A8E-9DAB-B84B8337E4F0}" srcOrd="0" destOrd="0" presId="urn:microsoft.com/office/officeart/2005/8/layout/orgChart1"/>
    <dgm:cxn modelId="{A5B96ACC-8857-4B0A-AE85-14FCDD3F9082}" type="presParOf" srcId="{AA11BB1F-DF39-4642-9D56-735B6B851C1A}" destId="{E1E22B85-6CF2-4319-AFB1-5043BD342F37}" srcOrd="1" destOrd="0" presId="urn:microsoft.com/office/officeart/2005/8/layout/orgChart1"/>
    <dgm:cxn modelId="{A6B6FB8A-752C-4389-9D8E-287BDB6F65EE}" type="presParOf" srcId="{E1E22B85-6CF2-4319-AFB1-5043BD342F37}" destId="{D6AF69F5-55C3-4B88-9B31-8C41AF0F4544}" srcOrd="0" destOrd="0" presId="urn:microsoft.com/office/officeart/2005/8/layout/orgChart1"/>
    <dgm:cxn modelId="{E934F07F-F179-4A2A-8751-C227FFAEFC73}" type="presParOf" srcId="{D6AF69F5-55C3-4B88-9B31-8C41AF0F4544}" destId="{306F4C0A-9929-4F6E-BED1-10522A8F6574}" srcOrd="0" destOrd="0" presId="urn:microsoft.com/office/officeart/2005/8/layout/orgChart1"/>
    <dgm:cxn modelId="{781E20ED-29ED-4BA1-9DE6-DEA83D86997C}" type="presParOf" srcId="{D6AF69F5-55C3-4B88-9B31-8C41AF0F4544}" destId="{77357D3A-CEAE-47ED-A87A-C49E88D21468}" srcOrd="1" destOrd="0" presId="urn:microsoft.com/office/officeart/2005/8/layout/orgChart1"/>
    <dgm:cxn modelId="{45FE8602-028D-44D4-8279-51DDC4B4CD8E}" type="presParOf" srcId="{E1E22B85-6CF2-4319-AFB1-5043BD342F37}" destId="{737651E3-7EA8-4979-A911-2A15131EDB2F}" srcOrd="1" destOrd="0" presId="urn:microsoft.com/office/officeart/2005/8/layout/orgChart1"/>
    <dgm:cxn modelId="{19D6ABDA-5200-41AA-A1AA-60A03BE091AF}" type="presParOf" srcId="{E1E22B85-6CF2-4319-AFB1-5043BD342F37}" destId="{DF02F2A6-C11E-45E9-B858-7E31504BF5DF}" srcOrd="2" destOrd="0" presId="urn:microsoft.com/office/officeart/2005/8/layout/orgChart1"/>
    <dgm:cxn modelId="{BF81B3B1-420D-4958-86C4-5785E83EE45F}" type="presParOf" srcId="{AA11BB1F-DF39-4642-9D56-735B6B851C1A}" destId="{76209D0A-8718-4278-A288-1FEF42CC1A56}" srcOrd="2" destOrd="0" presId="urn:microsoft.com/office/officeart/2005/8/layout/orgChart1"/>
    <dgm:cxn modelId="{D67AF24D-A3D0-49A6-A4DF-66E50038BA95}" type="presParOf" srcId="{AA11BB1F-DF39-4642-9D56-735B6B851C1A}" destId="{8AD1E483-4C18-4BDF-A4B5-20C195697A68}" srcOrd="3" destOrd="0" presId="urn:microsoft.com/office/officeart/2005/8/layout/orgChart1"/>
    <dgm:cxn modelId="{40487B38-1922-4A7F-9DE7-643AE98A44F3}" type="presParOf" srcId="{8AD1E483-4C18-4BDF-A4B5-20C195697A68}" destId="{BAC62A7C-832A-4188-B37A-DB66ECDE8125}" srcOrd="0" destOrd="0" presId="urn:microsoft.com/office/officeart/2005/8/layout/orgChart1"/>
    <dgm:cxn modelId="{821D15C1-0DFA-44FD-8D13-95C3D5C30313}" type="presParOf" srcId="{BAC62A7C-832A-4188-B37A-DB66ECDE8125}" destId="{47E3EEB2-7242-4467-9318-08172C12163A}" srcOrd="0" destOrd="0" presId="urn:microsoft.com/office/officeart/2005/8/layout/orgChart1"/>
    <dgm:cxn modelId="{EB3A7510-103B-47E8-9158-E2FFB619F8BD}" type="presParOf" srcId="{BAC62A7C-832A-4188-B37A-DB66ECDE8125}" destId="{1A4FB11F-4D69-4E4B-BEAD-E1CE2157ABF8}" srcOrd="1" destOrd="0" presId="urn:microsoft.com/office/officeart/2005/8/layout/orgChart1"/>
    <dgm:cxn modelId="{B7110CE8-6A3B-4FE9-90B1-28E06D68C163}" type="presParOf" srcId="{8AD1E483-4C18-4BDF-A4B5-20C195697A68}" destId="{E6F4CE81-7EFA-4F55-85C7-AC7484DEA95C}" srcOrd="1" destOrd="0" presId="urn:microsoft.com/office/officeart/2005/8/layout/orgChart1"/>
    <dgm:cxn modelId="{0C8E9B07-D249-46E8-BDA8-0BD0B810C419}" type="presParOf" srcId="{8AD1E483-4C18-4BDF-A4B5-20C195697A68}" destId="{7164B031-56E5-47EF-9B62-B9F948CC49C4}" srcOrd="2" destOrd="0" presId="urn:microsoft.com/office/officeart/2005/8/layout/orgChart1"/>
    <dgm:cxn modelId="{58E3C5FD-C8A6-41EA-ACD4-589F0441206B}" type="presParOf" srcId="{AA11BB1F-DF39-4642-9D56-735B6B851C1A}" destId="{4BE2603A-4C4A-44FD-9A59-3AB0BC227E9C}" srcOrd="4" destOrd="0" presId="urn:microsoft.com/office/officeart/2005/8/layout/orgChart1"/>
    <dgm:cxn modelId="{3A9E9CF8-CCC7-4B92-9366-1F88242699D2}" type="presParOf" srcId="{AA11BB1F-DF39-4642-9D56-735B6B851C1A}" destId="{96548FD5-023E-443E-BC94-8595F9B905E3}" srcOrd="5" destOrd="0" presId="urn:microsoft.com/office/officeart/2005/8/layout/orgChart1"/>
    <dgm:cxn modelId="{013B27D3-29BB-4B78-9B24-7972B1208394}" type="presParOf" srcId="{96548FD5-023E-443E-BC94-8595F9B905E3}" destId="{D328D4F2-3E8C-4652-BC0D-B13F99109228}" srcOrd="0" destOrd="0" presId="urn:microsoft.com/office/officeart/2005/8/layout/orgChart1"/>
    <dgm:cxn modelId="{9261BCE1-D65E-41BA-866D-A31C31368A3B}" type="presParOf" srcId="{D328D4F2-3E8C-4652-BC0D-B13F99109228}" destId="{7FAE73EF-8B33-4746-9577-873EB567E732}" srcOrd="0" destOrd="0" presId="urn:microsoft.com/office/officeart/2005/8/layout/orgChart1"/>
    <dgm:cxn modelId="{752CAEC3-48EF-45C0-8041-90D282775D2D}" type="presParOf" srcId="{D328D4F2-3E8C-4652-BC0D-B13F99109228}" destId="{FCD0EDBD-8EF7-4A94-87CC-830A824FF167}" srcOrd="1" destOrd="0" presId="urn:microsoft.com/office/officeart/2005/8/layout/orgChart1"/>
    <dgm:cxn modelId="{0EE72994-7291-40F0-B83F-BDBD249F7725}" type="presParOf" srcId="{96548FD5-023E-443E-BC94-8595F9B905E3}" destId="{AECBD0F3-2F1C-4651-855D-CA2CFBB518A1}" srcOrd="1" destOrd="0" presId="urn:microsoft.com/office/officeart/2005/8/layout/orgChart1"/>
    <dgm:cxn modelId="{6359EBDF-5CCA-4E5F-88BC-2AF1D22E84FA}" type="presParOf" srcId="{96548FD5-023E-443E-BC94-8595F9B905E3}" destId="{99F2CD3F-E428-4AF3-8D75-32B2BB7E9355}" srcOrd="2" destOrd="0" presId="urn:microsoft.com/office/officeart/2005/8/layout/orgChart1"/>
    <dgm:cxn modelId="{E66000AE-D523-4D4B-AC51-A694BF6CBDB6}" type="presParOf" srcId="{AA11BB1F-DF39-4642-9D56-735B6B851C1A}" destId="{2F434016-5891-4BE9-B838-3F0A08087672}" srcOrd="6" destOrd="0" presId="urn:microsoft.com/office/officeart/2005/8/layout/orgChart1"/>
    <dgm:cxn modelId="{9AC71AD0-42DB-4E15-A20B-CCB433212D60}" type="presParOf" srcId="{AA11BB1F-DF39-4642-9D56-735B6B851C1A}" destId="{226B1D0E-CA8E-473B-8B82-1FC531B328CE}" srcOrd="7" destOrd="0" presId="urn:microsoft.com/office/officeart/2005/8/layout/orgChart1"/>
    <dgm:cxn modelId="{D7114784-8471-4CDC-8DFD-84462D4EB9F0}" type="presParOf" srcId="{226B1D0E-CA8E-473B-8B82-1FC531B328CE}" destId="{BD0DF537-D863-4F16-8D07-838F781DD65C}" srcOrd="0" destOrd="0" presId="urn:microsoft.com/office/officeart/2005/8/layout/orgChart1"/>
    <dgm:cxn modelId="{C4FED1E9-6254-4615-A73C-742FE2550D9E}" type="presParOf" srcId="{BD0DF537-D863-4F16-8D07-838F781DD65C}" destId="{DAFC3666-60BA-48CF-B73E-DBB6D8F01005}" srcOrd="0" destOrd="0" presId="urn:microsoft.com/office/officeart/2005/8/layout/orgChart1"/>
    <dgm:cxn modelId="{F3DCCB47-C411-4851-B442-D351B7B3189D}" type="presParOf" srcId="{BD0DF537-D863-4F16-8D07-838F781DD65C}" destId="{76505448-A5E6-41B1-9914-B1971A40F975}" srcOrd="1" destOrd="0" presId="urn:microsoft.com/office/officeart/2005/8/layout/orgChart1"/>
    <dgm:cxn modelId="{C223C218-A97C-432F-ADE9-7BB38520EFEB}" type="presParOf" srcId="{226B1D0E-CA8E-473B-8B82-1FC531B328CE}" destId="{1E6E2065-7039-4524-A822-A609A91BEAFA}" srcOrd="1" destOrd="0" presId="urn:microsoft.com/office/officeart/2005/8/layout/orgChart1"/>
    <dgm:cxn modelId="{8912C90A-E80B-4C83-9755-9CC891F0951D}" type="presParOf" srcId="{226B1D0E-CA8E-473B-8B82-1FC531B328CE}" destId="{6317DCDF-A1F7-4BB4-A881-7B1D7FFA93D9}" srcOrd="2" destOrd="0" presId="urn:microsoft.com/office/officeart/2005/8/layout/orgChart1"/>
    <dgm:cxn modelId="{498A26A9-DF32-41E1-AB6C-B98B9E5F6106}" type="presParOf" srcId="{AA11BB1F-DF39-4642-9D56-735B6B851C1A}" destId="{196594C5-C336-495C-B0B1-F43C09C95CB1}" srcOrd="8" destOrd="0" presId="urn:microsoft.com/office/officeart/2005/8/layout/orgChart1"/>
    <dgm:cxn modelId="{ED256EE4-3D82-4683-A372-BBBBA698FFC1}" type="presParOf" srcId="{AA11BB1F-DF39-4642-9D56-735B6B851C1A}" destId="{F3CF9915-750F-4847-9D18-E489CE1DBA19}" srcOrd="9" destOrd="0" presId="urn:microsoft.com/office/officeart/2005/8/layout/orgChart1"/>
    <dgm:cxn modelId="{26A7871D-6641-4E0C-AFB0-F2BD5E78EA53}" type="presParOf" srcId="{F3CF9915-750F-4847-9D18-E489CE1DBA19}" destId="{6DD90346-7FA8-431B-9D60-AD9F91D2E2C4}" srcOrd="0" destOrd="0" presId="urn:microsoft.com/office/officeart/2005/8/layout/orgChart1"/>
    <dgm:cxn modelId="{1548164C-2982-4CF4-8A5D-C8C114E02659}" type="presParOf" srcId="{6DD90346-7FA8-431B-9D60-AD9F91D2E2C4}" destId="{A1C2CB6F-E461-4EC4-9D68-0F570C020B12}" srcOrd="0" destOrd="0" presId="urn:microsoft.com/office/officeart/2005/8/layout/orgChart1"/>
    <dgm:cxn modelId="{5F914D2A-C68B-4F03-A78A-9268A63CAB6D}" type="presParOf" srcId="{6DD90346-7FA8-431B-9D60-AD9F91D2E2C4}" destId="{C0E8B52A-5F44-4D8F-88C3-24F01926A235}" srcOrd="1" destOrd="0" presId="urn:microsoft.com/office/officeart/2005/8/layout/orgChart1"/>
    <dgm:cxn modelId="{F2345DDD-B8E4-43FE-A54B-1C6B50D68766}" type="presParOf" srcId="{F3CF9915-750F-4847-9D18-E489CE1DBA19}" destId="{C0B28FDC-7F80-4CEA-9FA7-88E8726902D4}" srcOrd="1" destOrd="0" presId="urn:microsoft.com/office/officeart/2005/8/layout/orgChart1"/>
    <dgm:cxn modelId="{1D6E8246-6EAE-4346-824D-ACE1B986DD0B}" type="presParOf" srcId="{F3CF9915-750F-4847-9D18-E489CE1DBA19}" destId="{EB4E9B0D-B47E-4FBD-9BA1-DAB5B5BF7FDB}" srcOrd="2" destOrd="0" presId="urn:microsoft.com/office/officeart/2005/8/layout/orgChart1"/>
    <dgm:cxn modelId="{219B66C3-3076-4679-8E9A-DF64032E3600}" type="presParOf" srcId="{AA11BB1F-DF39-4642-9D56-735B6B851C1A}" destId="{0885D9E4-5D6F-4E6E-ADA7-2C67BF170515}" srcOrd="10" destOrd="0" presId="urn:microsoft.com/office/officeart/2005/8/layout/orgChart1"/>
    <dgm:cxn modelId="{784BE64F-BC38-4D29-A996-A553F492580F}" type="presParOf" srcId="{AA11BB1F-DF39-4642-9D56-735B6B851C1A}" destId="{E46C0FE3-695B-4AC9-99A6-255FC76D7F58}" srcOrd="11" destOrd="0" presId="urn:microsoft.com/office/officeart/2005/8/layout/orgChart1"/>
    <dgm:cxn modelId="{845E6C8B-8A7D-41AD-ACF4-FFA35625AFA0}" type="presParOf" srcId="{E46C0FE3-695B-4AC9-99A6-255FC76D7F58}" destId="{C0DBAB69-7409-4E9D-B9A1-1B75119D6110}" srcOrd="0" destOrd="0" presId="urn:microsoft.com/office/officeart/2005/8/layout/orgChart1"/>
    <dgm:cxn modelId="{D5BD27EF-66D8-4450-8992-DDCB880F8D5F}" type="presParOf" srcId="{C0DBAB69-7409-4E9D-B9A1-1B75119D6110}" destId="{16DC1C33-2461-4EB5-9B0E-C91F52160518}" srcOrd="0" destOrd="0" presId="urn:microsoft.com/office/officeart/2005/8/layout/orgChart1"/>
    <dgm:cxn modelId="{161DD396-18FE-4067-BF4E-304122FA7AA2}" type="presParOf" srcId="{C0DBAB69-7409-4E9D-B9A1-1B75119D6110}" destId="{33F041EC-4966-4D6D-B342-878B616EC147}" srcOrd="1" destOrd="0" presId="urn:microsoft.com/office/officeart/2005/8/layout/orgChart1"/>
    <dgm:cxn modelId="{4FA03F0F-B79C-4365-BBF2-CC658380EDB2}" type="presParOf" srcId="{E46C0FE3-695B-4AC9-99A6-255FC76D7F58}" destId="{E89CC65F-512F-47DC-87D9-5106DCFF4412}" srcOrd="1" destOrd="0" presId="urn:microsoft.com/office/officeart/2005/8/layout/orgChart1"/>
    <dgm:cxn modelId="{77BE7013-DEC3-4A49-AE97-E464D2C2C153}" type="presParOf" srcId="{E46C0FE3-695B-4AC9-99A6-255FC76D7F58}" destId="{7D127530-FC5A-4105-AFDF-4C2B15AF2A1E}" srcOrd="2" destOrd="0" presId="urn:microsoft.com/office/officeart/2005/8/layout/orgChart1"/>
    <dgm:cxn modelId="{A7EF06A0-A255-4D4B-A4D9-18D9A724A2D2}" type="presParOf" srcId="{9F73FCE3-5166-4D2F-A78C-A0ABDDA073CC}" destId="{7D89F11D-4F54-4CE6-ADCF-485483F8FE41}" srcOrd="2" destOrd="0" presId="urn:microsoft.com/office/officeart/2005/8/layout/orgChart1"/>
    <dgm:cxn modelId="{C9B96C0A-6312-43CF-8481-63EC36021A70}" type="presParOf" srcId="{6BDA6956-5343-4895-91E5-B233D5D32E8B}" destId="{D38E151E-B06B-439F-87FF-F223B115211C}" srcOrd="2" destOrd="0" presId="urn:microsoft.com/office/officeart/2005/8/layout/orgChart1"/>
    <dgm:cxn modelId="{D9EB7CF2-BEA2-4231-BFBA-D12836027C4B}" type="presParOf" srcId="{6BDA6956-5343-4895-91E5-B233D5D32E8B}" destId="{6CC5A4A4-310D-4789-9408-6A4691F7FAB8}" srcOrd="3" destOrd="0" presId="urn:microsoft.com/office/officeart/2005/8/layout/orgChart1"/>
    <dgm:cxn modelId="{217C3D07-5C02-4698-A3F9-9B3BB8775D69}" type="presParOf" srcId="{6CC5A4A4-310D-4789-9408-6A4691F7FAB8}" destId="{7B9EA9C7-1BBB-470E-A61C-1F5171706522}" srcOrd="0" destOrd="0" presId="urn:microsoft.com/office/officeart/2005/8/layout/orgChart1"/>
    <dgm:cxn modelId="{36E8759C-32D5-456B-8DA4-527CA6F8E038}" type="presParOf" srcId="{7B9EA9C7-1BBB-470E-A61C-1F5171706522}" destId="{06EAF849-C204-492E-8EFC-57007C517019}" srcOrd="0" destOrd="0" presId="urn:microsoft.com/office/officeart/2005/8/layout/orgChart1"/>
    <dgm:cxn modelId="{2CF8793C-C0DB-4C5E-8A84-DF8D863628BE}" type="presParOf" srcId="{7B9EA9C7-1BBB-470E-A61C-1F5171706522}" destId="{9F753801-3528-4973-9AF1-43B510D736F1}" srcOrd="1" destOrd="0" presId="urn:microsoft.com/office/officeart/2005/8/layout/orgChart1"/>
    <dgm:cxn modelId="{4CEB84C1-683F-49B5-A579-927D98FCD16B}" type="presParOf" srcId="{6CC5A4A4-310D-4789-9408-6A4691F7FAB8}" destId="{FB46B635-AF72-41AD-B563-9EF119192647}" srcOrd="1" destOrd="0" presId="urn:microsoft.com/office/officeart/2005/8/layout/orgChart1"/>
    <dgm:cxn modelId="{EB7FBF1C-E7EF-4207-9115-2AAA87DB2A5B}" type="presParOf" srcId="{FB46B635-AF72-41AD-B563-9EF119192647}" destId="{3A4E0223-6E5D-42B1-93C7-72FBCC34B38E}" srcOrd="0" destOrd="0" presId="urn:microsoft.com/office/officeart/2005/8/layout/orgChart1"/>
    <dgm:cxn modelId="{6694606B-DC5A-40F9-B917-3528DB8F643E}" type="presParOf" srcId="{FB46B635-AF72-41AD-B563-9EF119192647}" destId="{DBA3CEAA-AB5C-4471-81B3-D6046B4818BF}" srcOrd="1" destOrd="0" presId="urn:microsoft.com/office/officeart/2005/8/layout/orgChart1"/>
    <dgm:cxn modelId="{7662B143-F590-4C35-BB1C-4E7E8806ED6E}" type="presParOf" srcId="{DBA3CEAA-AB5C-4471-81B3-D6046B4818BF}" destId="{F566C851-71DA-4D06-9334-6305D6F52B36}" srcOrd="0" destOrd="0" presId="urn:microsoft.com/office/officeart/2005/8/layout/orgChart1"/>
    <dgm:cxn modelId="{344E84CC-90D0-49B0-B319-8AC0E2B50E02}" type="presParOf" srcId="{F566C851-71DA-4D06-9334-6305D6F52B36}" destId="{524E7824-7832-478C-A4BB-24D062DD8A4C}" srcOrd="0" destOrd="0" presId="urn:microsoft.com/office/officeart/2005/8/layout/orgChart1"/>
    <dgm:cxn modelId="{844FE5B8-9F26-40C1-8B71-BF1DB49E5774}" type="presParOf" srcId="{F566C851-71DA-4D06-9334-6305D6F52B36}" destId="{BB42AA88-7DB8-4701-9D26-BB77F1F700EC}" srcOrd="1" destOrd="0" presId="urn:microsoft.com/office/officeart/2005/8/layout/orgChart1"/>
    <dgm:cxn modelId="{3AE07AB2-C415-421A-9EA9-65F78D474928}" type="presParOf" srcId="{DBA3CEAA-AB5C-4471-81B3-D6046B4818BF}" destId="{6F85BB40-F7EC-48C5-B3B8-C7060C1BDE05}" srcOrd="1" destOrd="0" presId="urn:microsoft.com/office/officeart/2005/8/layout/orgChart1"/>
    <dgm:cxn modelId="{908F86AE-93AF-4170-85A5-D4F34A2CF909}" type="presParOf" srcId="{DBA3CEAA-AB5C-4471-81B3-D6046B4818BF}" destId="{93DCDE57-68FF-4862-A631-72D40C374B24}" srcOrd="2" destOrd="0" presId="urn:microsoft.com/office/officeart/2005/8/layout/orgChart1"/>
    <dgm:cxn modelId="{1ACE5DD9-E4A4-4B1B-80B2-DCE803974FC5}" type="presParOf" srcId="{FB46B635-AF72-41AD-B563-9EF119192647}" destId="{C4FF73B4-E2B5-4AD4-B724-16527065FFD9}" srcOrd="2" destOrd="0" presId="urn:microsoft.com/office/officeart/2005/8/layout/orgChart1"/>
    <dgm:cxn modelId="{444D9620-94F7-4057-A25D-225E51464D8A}" type="presParOf" srcId="{FB46B635-AF72-41AD-B563-9EF119192647}" destId="{89576AE4-61C9-4677-B2AC-D2DA050026F2}" srcOrd="3" destOrd="0" presId="urn:microsoft.com/office/officeart/2005/8/layout/orgChart1"/>
    <dgm:cxn modelId="{F5C450DF-DF1C-4C3D-B36F-D3D2C208D395}" type="presParOf" srcId="{89576AE4-61C9-4677-B2AC-D2DA050026F2}" destId="{DD03ED59-8CBA-4137-94C9-799E244C044C}" srcOrd="0" destOrd="0" presId="urn:microsoft.com/office/officeart/2005/8/layout/orgChart1"/>
    <dgm:cxn modelId="{ADB253C4-C3F4-4827-AB32-57F58F574996}" type="presParOf" srcId="{DD03ED59-8CBA-4137-94C9-799E244C044C}" destId="{B04E0B4B-8A1B-4AE0-96E7-C35F197E8A2E}" srcOrd="0" destOrd="0" presId="urn:microsoft.com/office/officeart/2005/8/layout/orgChart1"/>
    <dgm:cxn modelId="{E2D18115-8B18-492D-BC0D-8DB4AD9BE43F}" type="presParOf" srcId="{DD03ED59-8CBA-4137-94C9-799E244C044C}" destId="{A96F7AE8-CF22-4E72-BF17-D1A2ED32710F}" srcOrd="1" destOrd="0" presId="urn:microsoft.com/office/officeart/2005/8/layout/orgChart1"/>
    <dgm:cxn modelId="{63A1BB63-93D7-464E-A0C7-BE3B624A18A6}" type="presParOf" srcId="{89576AE4-61C9-4677-B2AC-D2DA050026F2}" destId="{CDFB4A96-7A69-4B19-BFBF-7E31250F46E1}" srcOrd="1" destOrd="0" presId="urn:microsoft.com/office/officeart/2005/8/layout/orgChart1"/>
    <dgm:cxn modelId="{27600739-0505-49A3-9B4C-F5A9D8DDEED6}" type="presParOf" srcId="{89576AE4-61C9-4677-B2AC-D2DA050026F2}" destId="{D34F24C3-59DD-45FD-8381-6848023EE3D0}" srcOrd="2" destOrd="0" presId="urn:microsoft.com/office/officeart/2005/8/layout/orgChart1"/>
    <dgm:cxn modelId="{A5F3AA0A-BCAF-46AC-970A-2D967051B99C}" type="presParOf" srcId="{FB46B635-AF72-41AD-B563-9EF119192647}" destId="{3F9EB696-C147-493C-A002-57810449B6FE}" srcOrd="4" destOrd="0" presId="urn:microsoft.com/office/officeart/2005/8/layout/orgChart1"/>
    <dgm:cxn modelId="{09B38FB2-E809-4AF3-B9C1-FD3B05CDA405}" type="presParOf" srcId="{FB46B635-AF72-41AD-B563-9EF119192647}" destId="{9D0CB96B-8A48-4EA5-8A2E-64C1E5019A21}" srcOrd="5" destOrd="0" presId="urn:microsoft.com/office/officeart/2005/8/layout/orgChart1"/>
    <dgm:cxn modelId="{48BC3650-B304-4163-98A9-F170FAB2B800}" type="presParOf" srcId="{9D0CB96B-8A48-4EA5-8A2E-64C1E5019A21}" destId="{78CA8461-F2B5-4AF7-BB64-742D5CCC683D}" srcOrd="0" destOrd="0" presId="urn:microsoft.com/office/officeart/2005/8/layout/orgChart1"/>
    <dgm:cxn modelId="{317EABE4-4A0A-4B2C-B465-A5F24B761424}" type="presParOf" srcId="{78CA8461-F2B5-4AF7-BB64-742D5CCC683D}" destId="{F9A681B6-855D-42DD-8071-530DD816B0DD}" srcOrd="0" destOrd="0" presId="urn:microsoft.com/office/officeart/2005/8/layout/orgChart1"/>
    <dgm:cxn modelId="{95A669DB-D4CA-4D8F-A456-9DD3D96344D2}" type="presParOf" srcId="{78CA8461-F2B5-4AF7-BB64-742D5CCC683D}" destId="{875D3F9C-B86B-44D5-8AE3-92130D17341C}" srcOrd="1" destOrd="0" presId="urn:microsoft.com/office/officeart/2005/8/layout/orgChart1"/>
    <dgm:cxn modelId="{644C14FD-2226-471C-8171-D9CA87BE56CF}" type="presParOf" srcId="{9D0CB96B-8A48-4EA5-8A2E-64C1E5019A21}" destId="{0DA615CE-DBDE-4432-A3F3-C440AAF0F9C8}" srcOrd="1" destOrd="0" presId="urn:microsoft.com/office/officeart/2005/8/layout/orgChart1"/>
    <dgm:cxn modelId="{FA45FA4E-EC43-4FDD-A3C9-4C6742EC6BCD}" type="presParOf" srcId="{9D0CB96B-8A48-4EA5-8A2E-64C1E5019A21}" destId="{65BE7E4E-5A9B-4254-9D91-CE77681A635D}" srcOrd="2" destOrd="0" presId="urn:microsoft.com/office/officeart/2005/8/layout/orgChart1"/>
    <dgm:cxn modelId="{D1B965C2-3FA4-475A-BD9B-78B23DC3232B}" type="presParOf" srcId="{FB46B635-AF72-41AD-B563-9EF119192647}" destId="{D5BEAA60-C6E2-4379-B983-D53B24C3124F}" srcOrd="6" destOrd="0" presId="urn:microsoft.com/office/officeart/2005/8/layout/orgChart1"/>
    <dgm:cxn modelId="{BA881150-EC3A-4F5B-93B9-00FDDEF7898E}" type="presParOf" srcId="{FB46B635-AF72-41AD-B563-9EF119192647}" destId="{B5398C81-70E6-4B7D-953E-30C36EA6113F}" srcOrd="7" destOrd="0" presId="urn:microsoft.com/office/officeart/2005/8/layout/orgChart1"/>
    <dgm:cxn modelId="{1FA1EB92-13D8-4664-BC03-4A8338951CAE}" type="presParOf" srcId="{B5398C81-70E6-4B7D-953E-30C36EA6113F}" destId="{676486D7-00EA-452E-8ED1-4F8AE4C1AEBC}" srcOrd="0" destOrd="0" presId="urn:microsoft.com/office/officeart/2005/8/layout/orgChart1"/>
    <dgm:cxn modelId="{E771FD74-781A-4E94-B181-933D78C4996A}" type="presParOf" srcId="{676486D7-00EA-452E-8ED1-4F8AE4C1AEBC}" destId="{841469BA-62A1-447A-977D-79C73A23D6B3}" srcOrd="0" destOrd="0" presId="urn:microsoft.com/office/officeart/2005/8/layout/orgChart1"/>
    <dgm:cxn modelId="{C904FAB2-1713-449D-A047-AA7373047DBD}" type="presParOf" srcId="{676486D7-00EA-452E-8ED1-4F8AE4C1AEBC}" destId="{6522CFD6-6D54-4125-9F85-CAC5729D3988}" srcOrd="1" destOrd="0" presId="urn:microsoft.com/office/officeart/2005/8/layout/orgChart1"/>
    <dgm:cxn modelId="{66A0BC29-8E22-4DFD-A003-B5546F71D218}" type="presParOf" srcId="{B5398C81-70E6-4B7D-953E-30C36EA6113F}" destId="{DC38EA5A-FB00-499F-9AFA-4C72437623B3}" srcOrd="1" destOrd="0" presId="urn:microsoft.com/office/officeart/2005/8/layout/orgChart1"/>
    <dgm:cxn modelId="{993D4E8D-E92E-4D73-A5A4-24664C5487BE}" type="presParOf" srcId="{B5398C81-70E6-4B7D-953E-30C36EA6113F}" destId="{97FA5728-4325-45C0-9D93-87F765ED41D5}" srcOrd="2" destOrd="0" presId="urn:microsoft.com/office/officeart/2005/8/layout/orgChart1"/>
    <dgm:cxn modelId="{3CB4B113-E554-4CC4-BCAC-62571279E719}" type="presParOf" srcId="{FB46B635-AF72-41AD-B563-9EF119192647}" destId="{22D856C9-97BB-4DB8-BCAC-58FE37C22053}" srcOrd="8" destOrd="0" presId="urn:microsoft.com/office/officeart/2005/8/layout/orgChart1"/>
    <dgm:cxn modelId="{129F0372-5D11-4958-A589-3EAB0089D308}" type="presParOf" srcId="{FB46B635-AF72-41AD-B563-9EF119192647}" destId="{32CBCEEA-CA3B-4F77-AD01-DB5A359DA2AE}" srcOrd="9" destOrd="0" presId="urn:microsoft.com/office/officeart/2005/8/layout/orgChart1"/>
    <dgm:cxn modelId="{B506B45A-5B3F-4831-A507-DBC429D49A70}" type="presParOf" srcId="{32CBCEEA-CA3B-4F77-AD01-DB5A359DA2AE}" destId="{DCE0C451-5FFD-403C-9981-403B1F7647A4}" srcOrd="0" destOrd="0" presId="urn:microsoft.com/office/officeart/2005/8/layout/orgChart1"/>
    <dgm:cxn modelId="{2E40163F-13DD-49E1-A35F-CA8FA329F4D3}" type="presParOf" srcId="{DCE0C451-5FFD-403C-9981-403B1F7647A4}" destId="{C812710E-684E-4B18-BBE0-AC1AFD2D64EB}" srcOrd="0" destOrd="0" presId="urn:microsoft.com/office/officeart/2005/8/layout/orgChart1"/>
    <dgm:cxn modelId="{DA4ECA38-0979-4081-BCD9-14D6AA2E2A6B}" type="presParOf" srcId="{DCE0C451-5FFD-403C-9981-403B1F7647A4}" destId="{9FC0E958-7650-4111-8688-2F94D5A124F2}" srcOrd="1" destOrd="0" presId="urn:microsoft.com/office/officeart/2005/8/layout/orgChart1"/>
    <dgm:cxn modelId="{1F5DC0D2-75C9-425C-A16D-6B4ADA59EEA5}" type="presParOf" srcId="{32CBCEEA-CA3B-4F77-AD01-DB5A359DA2AE}" destId="{38F193D6-2B47-4F27-B353-2FBCF0251813}" srcOrd="1" destOrd="0" presId="urn:microsoft.com/office/officeart/2005/8/layout/orgChart1"/>
    <dgm:cxn modelId="{2A99617A-5DB0-478C-86D3-18BE9DE3CBAA}" type="presParOf" srcId="{32CBCEEA-CA3B-4F77-AD01-DB5A359DA2AE}" destId="{1C7D830F-4C0D-4CC3-A2A1-C9566089B44C}" srcOrd="2" destOrd="0" presId="urn:microsoft.com/office/officeart/2005/8/layout/orgChart1"/>
    <dgm:cxn modelId="{7711ECA6-4721-4074-8579-7DBDDBB23A7B}" type="presParOf" srcId="{6CC5A4A4-310D-4789-9408-6A4691F7FAB8}" destId="{E1AD6D4C-857B-40CF-8080-1647C0E076CA}" srcOrd="2" destOrd="0" presId="urn:microsoft.com/office/officeart/2005/8/layout/orgChart1"/>
    <dgm:cxn modelId="{1214C5D2-99F3-4AA4-850A-66F20A620A38}" type="presParOf" srcId="{6BDA6956-5343-4895-91E5-B233D5D32E8B}" destId="{BBAB8503-E7D2-45BE-B017-D23535901A06}" srcOrd="4" destOrd="0" presId="urn:microsoft.com/office/officeart/2005/8/layout/orgChart1"/>
    <dgm:cxn modelId="{D6B0BDDF-EC73-4F1D-8AA6-A693CE749155}" type="presParOf" srcId="{6BDA6956-5343-4895-91E5-B233D5D32E8B}" destId="{D4197BD9-BB7D-48FB-A960-A7499FBEB928}" srcOrd="5" destOrd="0" presId="urn:microsoft.com/office/officeart/2005/8/layout/orgChart1"/>
    <dgm:cxn modelId="{66CB6B44-3433-47CE-A029-CEE107D66475}" type="presParOf" srcId="{D4197BD9-BB7D-48FB-A960-A7499FBEB928}" destId="{867E81CF-799F-4557-83A2-14FE42D81F71}" srcOrd="0" destOrd="0" presId="urn:microsoft.com/office/officeart/2005/8/layout/orgChart1"/>
    <dgm:cxn modelId="{BB226B5C-7EAB-4683-B88D-D4736A23F13A}" type="presParOf" srcId="{867E81CF-799F-4557-83A2-14FE42D81F71}" destId="{4E72E4C9-D534-4F59-87ED-4316A8833A89}" srcOrd="0" destOrd="0" presId="urn:microsoft.com/office/officeart/2005/8/layout/orgChart1"/>
    <dgm:cxn modelId="{E71093C1-C244-4308-9E2A-CC45BB78200C}" type="presParOf" srcId="{867E81CF-799F-4557-83A2-14FE42D81F71}" destId="{12E041C1-1C4E-4C48-B52E-684720F37A94}" srcOrd="1" destOrd="0" presId="urn:microsoft.com/office/officeart/2005/8/layout/orgChart1"/>
    <dgm:cxn modelId="{8F0A98CE-EAD4-4A0A-85B3-D929CB2BBCFF}" type="presParOf" srcId="{D4197BD9-BB7D-48FB-A960-A7499FBEB928}" destId="{EDAE3FF6-5D26-414C-999E-A250468C36CC}" srcOrd="1" destOrd="0" presId="urn:microsoft.com/office/officeart/2005/8/layout/orgChart1"/>
    <dgm:cxn modelId="{DAB3D358-240D-44AF-8AB3-051825BE6E48}" type="presParOf" srcId="{EDAE3FF6-5D26-414C-999E-A250468C36CC}" destId="{E18C73D9-79A7-4A9A-8574-C9A62421FE05}" srcOrd="0" destOrd="0" presId="urn:microsoft.com/office/officeart/2005/8/layout/orgChart1"/>
    <dgm:cxn modelId="{67F10D28-37E9-4903-8FCC-46B6EF8C8DD8}" type="presParOf" srcId="{EDAE3FF6-5D26-414C-999E-A250468C36CC}" destId="{487A65A9-4ABB-472D-9471-875D6BE02A52}" srcOrd="1" destOrd="0" presId="urn:microsoft.com/office/officeart/2005/8/layout/orgChart1"/>
    <dgm:cxn modelId="{27A3C98D-8BD6-4F00-8D84-C29B6E0D6FDF}" type="presParOf" srcId="{487A65A9-4ABB-472D-9471-875D6BE02A52}" destId="{A03D39C9-616C-4683-AA1E-09D093694265}" srcOrd="0" destOrd="0" presId="urn:microsoft.com/office/officeart/2005/8/layout/orgChart1"/>
    <dgm:cxn modelId="{D139205C-7D5D-45AC-BEB4-A8A28D62B0B0}" type="presParOf" srcId="{A03D39C9-616C-4683-AA1E-09D093694265}" destId="{FA2A5D45-1426-411C-8EA5-2733E13B7FBB}" srcOrd="0" destOrd="0" presId="urn:microsoft.com/office/officeart/2005/8/layout/orgChart1"/>
    <dgm:cxn modelId="{4E4AAEFD-40D6-44DE-B663-BBDB55CD34DC}" type="presParOf" srcId="{A03D39C9-616C-4683-AA1E-09D093694265}" destId="{A625EF14-09E5-44DB-8FC3-FDDB5A374F83}" srcOrd="1" destOrd="0" presId="urn:microsoft.com/office/officeart/2005/8/layout/orgChart1"/>
    <dgm:cxn modelId="{894C84C2-C11F-4790-AC7F-9CB78A54E51B}" type="presParOf" srcId="{487A65A9-4ABB-472D-9471-875D6BE02A52}" destId="{1B393BC3-8B68-4298-98C4-8C500CF431B6}" srcOrd="1" destOrd="0" presId="urn:microsoft.com/office/officeart/2005/8/layout/orgChart1"/>
    <dgm:cxn modelId="{1DDF922F-9683-4F88-B7F3-6B0660C9E645}" type="presParOf" srcId="{487A65A9-4ABB-472D-9471-875D6BE02A52}" destId="{79956CF5-8361-4043-BEBC-C951F87B749F}" srcOrd="2" destOrd="0" presId="urn:microsoft.com/office/officeart/2005/8/layout/orgChart1"/>
    <dgm:cxn modelId="{C626D12E-0DC0-4D53-97BB-15B6E5B01CC2}" type="presParOf" srcId="{EDAE3FF6-5D26-414C-999E-A250468C36CC}" destId="{29528BE9-47DB-4D1B-BDE7-5F328A323D29}" srcOrd="2" destOrd="0" presId="urn:microsoft.com/office/officeart/2005/8/layout/orgChart1"/>
    <dgm:cxn modelId="{C6252041-EE42-4BBF-BA1B-6B081144C98B}" type="presParOf" srcId="{EDAE3FF6-5D26-414C-999E-A250468C36CC}" destId="{8BE86D82-CAEA-4E8D-B652-D331003A723D}" srcOrd="3" destOrd="0" presId="urn:microsoft.com/office/officeart/2005/8/layout/orgChart1"/>
    <dgm:cxn modelId="{AC66B51B-6289-45EA-9730-BB00D3E307BD}" type="presParOf" srcId="{8BE86D82-CAEA-4E8D-B652-D331003A723D}" destId="{B339A56F-3978-401A-8BA1-E6F39BCD6F32}" srcOrd="0" destOrd="0" presId="urn:microsoft.com/office/officeart/2005/8/layout/orgChart1"/>
    <dgm:cxn modelId="{2D16B02A-7AB3-49C6-A089-717E9B5DCFF6}" type="presParOf" srcId="{B339A56F-3978-401A-8BA1-E6F39BCD6F32}" destId="{A98EED9A-A24B-49E6-8F3B-7E004112F6B3}" srcOrd="0" destOrd="0" presId="urn:microsoft.com/office/officeart/2005/8/layout/orgChart1"/>
    <dgm:cxn modelId="{968ED386-7342-4CA4-B2E6-FE8C1A02B06E}" type="presParOf" srcId="{B339A56F-3978-401A-8BA1-E6F39BCD6F32}" destId="{666BBC19-4E26-4A4A-A859-A56F1E7210A5}" srcOrd="1" destOrd="0" presId="urn:microsoft.com/office/officeart/2005/8/layout/orgChart1"/>
    <dgm:cxn modelId="{792050DB-7791-4B21-B4FE-551CF245E711}" type="presParOf" srcId="{8BE86D82-CAEA-4E8D-B652-D331003A723D}" destId="{5789D4FF-6A63-44D3-998E-FE59D5E547A6}" srcOrd="1" destOrd="0" presId="urn:microsoft.com/office/officeart/2005/8/layout/orgChart1"/>
    <dgm:cxn modelId="{663A3200-2482-4A1B-AB32-F413936F4351}" type="presParOf" srcId="{8BE86D82-CAEA-4E8D-B652-D331003A723D}" destId="{7EE1BD2B-6159-48FA-B008-8A7D4F0FC3B8}" srcOrd="2" destOrd="0" presId="urn:microsoft.com/office/officeart/2005/8/layout/orgChart1"/>
    <dgm:cxn modelId="{988503EE-9E72-4319-8520-E3DA9486BBAF}" type="presParOf" srcId="{EDAE3FF6-5D26-414C-999E-A250468C36CC}" destId="{216D375B-E541-4953-A957-7205768E0D8A}" srcOrd="4" destOrd="0" presId="urn:microsoft.com/office/officeart/2005/8/layout/orgChart1"/>
    <dgm:cxn modelId="{104DFE9A-3A65-405A-951F-94BDA2DC6E68}" type="presParOf" srcId="{EDAE3FF6-5D26-414C-999E-A250468C36CC}" destId="{0A8FBBF4-FDD4-4FD6-8FFB-A7C5F2B083BF}" srcOrd="5" destOrd="0" presId="urn:microsoft.com/office/officeart/2005/8/layout/orgChart1"/>
    <dgm:cxn modelId="{51E3CD5C-5568-4D35-B3F9-BB144013F046}" type="presParOf" srcId="{0A8FBBF4-FDD4-4FD6-8FFB-A7C5F2B083BF}" destId="{32A1B099-57DD-4EEA-9D3C-41AC4564D0C0}" srcOrd="0" destOrd="0" presId="urn:microsoft.com/office/officeart/2005/8/layout/orgChart1"/>
    <dgm:cxn modelId="{81C395C6-5B48-4C71-97D7-226CC6479A1C}" type="presParOf" srcId="{32A1B099-57DD-4EEA-9D3C-41AC4564D0C0}" destId="{50E9601C-DB16-445C-BAA0-A42FFF40D2C1}" srcOrd="0" destOrd="0" presId="urn:microsoft.com/office/officeart/2005/8/layout/orgChart1"/>
    <dgm:cxn modelId="{E88AB44A-33F1-4385-B61C-7652A65D557E}" type="presParOf" srcId="{32A1B099-57DD-4EEA-9D3C-41AC4564D0C0}" destId="{1DFA6D30-33AB-4F44-8D88-D83EB9EE5570}" srcOrd="1" destOrd="0" presId="urn:microsoft.com/office/officeart/2005/8/layout/orgChart1"/>
    <dgm:cxn modelId="{48B841FA-5F25-4377-87CD-97468B967993}" type="presParOf" srcId="{0A8FBBF4-FDD4-4FD6-8FFB-A7C5F2B083BF}" destId="{BF62D7AA-9D01-40E9-8046-97ACAF7358C0}" srcOrd="1" destOrd="0" presId="urn:microsoft.com/office/officeart/2005/8/layout/orgChart1"/>
    <dgm:cxn modelId="{40B63BF7-2897-4BE0-9082-D6E52CA05F04}" type="presParOf" srcId="{0A8FBBF4-FDD4-4FD6-8FFB-A7C5F2B083BF}" destId="{B59726D5-CF70-45EC-82D1-653E6416E2A4}" srcOrd="2" destOrd="0" presId="urn:microsoft.com/office/officeart/2005/8/layout/orgChart1"/>
    <dgm:cxn modelId="{70B72605-AF9D-4507-8D87-64FF687E1E97}" type="presParOf" srcId="{D4197BD9-BB7D-48FB-A960-A7499FBEB928}" destId="{FEE47C74-4556-4374-9595-B0DA0F7B6789}" srcOrd="2" destOrd="0" presId="urn:microsoft.com/office/officeart/2005/8/layout/orgChart1"/>
    <dgm:cxn modelId="{B8BD2647-E35B-42D4-9955-62166867CB0C}" type="presParOf" srcId="{6BDA6956-5343-4895-91E5-B233D5D32E8B}" destId="{66B063A3-F930-4E18-AD5C-9A566B80F22A}" srcOrd="6" destOrd="0" presId="urn:microsoft.com/office/officeart/2005/8/layout/orgChart1"/>
    <dgm:cxn modelId="{1FADC539-57BC-422E-95CD-F33862F96D95}" type="presParOf" srcId="{6BDA6956-5343-4895-91E5-B233D5D32E8B}" destId="{D72A3541-4930-4EF0-9022-0EDCF976BB42}" srcOrd="7" destOrd="0" presId="urn:microsoft.com/office/officeart/2005/8/layout/orgChart1"/>
    <dgm:cxn modelId="{CA2D7738-9637-4E69-9A1C-688B6C0B4A5F}" type="presParOf" srcId="{D72A3541-4930-4EF0-9022-0EDCF976BB42}" destId="{C8C58EDF-D9A2-4DF7-883C-4B61D176E75A}" srcOrd="0" destOrd="0" presId="urn:microsoft.com/office/officeart/2005/8/layout/orgChart1"/>
    <dgm:cxn modelId="{9F91F616-B821-4290-9428-04C8827943BC}" type="presParOf" srcId="{C8C58EDF-D9A2-4DF7-883C-4B61D176E75A}" destId="{102625F7-402F-4A71-9CDB-D3E87EE1D34F}" srcOrd="0" destOrd="0" presId="urn:microsoft.com/office/officeart/2005/8/layout/orgChart1"/>
    <dgm:cxn modelId="{6AD12056-AEED-467D-99FE-DCAD285EBCDE}" type="presParOf" srcId="{C8C58EDF-D9A2-4DF7-883C-4B61D176E75A}" destId="{673DC2A5-CE5E-4D6B-BEF9-5E980C78132C}" srcOrd="1" destOrd="0" presId="urn:microsoft.com/office/officeart/2005/8/layout/orgChart1"/>
    <dgm:cxn modelId="{AA764EF3-7D3A-4A2F-8CF1-57913D36C846}" type="presParOf" srcId="{D72A3541-4930-4EF0-9022-0EDCF976BB42}" destId="{CB9AC2FD-37EB-4243-BEDF-7B15E205D532}" srcOrd="1" destOrd="0" presId="urn:microsoft.com/office/officeart/2005/8/layout/orgChart1"/>
    <dgm:cxn modelId="{3F05B591-E835-4065-A046-731F08B43333}" type="presParOf" srcId="{CB9AC2FD-37EB-4243-BEDF-7B15E205D532}" destId="{62853468-0F4D-4F8E-BB2B-29D9D2FBCC63}" srcOrd="0" destOrd="0" presId="urn:microsoft.com/office/officeart/2005/8/layout/orgChart1"/>
    <dgm:cxn modelId="{DEA05D2C-7E6F-4F1B-A5F4-B9873D3D499A}" type="presParOf" srcId="{CB9AC2FD-37EB-4243-BEDF-7B15E205D532}" destId="{A6E34B59-FBBC-43F2-BDD9-AFEB4AC26884}" srcOrd="1" destOrd="0" presId="urn:microsoft.com/office/officeart/2005/8/layout/orgChart1"/>
    <dgm:cxn modelId="{2F376F06-08EF-409E-986C-DAB68704BA7E}" type="presParOf" srcId="{A6E34B59-FBBC-43F2-BDD9-AFEB4AC26884}" destId="{0E25D031-906B-46F5-91E3-A900D877A5C1}" srcOrd="0" destOrd="0" presId="urn:microsoft.com/office/officeart/2005/8/layout/orgChart1"/>
    <dgm:cxn modelId="{53C8C29E-C80D-4E07-9862-6CFFC4C0C25A}" type="presParOf" srcId="{0E25D031-906B-46F5-91E3-A900D877A5C1}" destId="{58B4A1AE-D903-474C-9C6B-EA1F60A1340B}" srcOrd="0" destOrd="0" presId="urn:microsoft.com/office/officeart/2005/8/layout/orgChart1"/>
    <dgm:cxn modelId="{808E72E2-876A-48E9-93A9-6332D8914610}" type="presParOf" srcId="{0E25D031-906B-46F5-91E3-A900D877A5C1}" destId="{62E21C85-0AEF-40A8-A660-769DC2579304}" srcOrd="1" destOrd="0" presId="urn:microsoft.com/office/officeart/2005/8/layout/orgChart1"/>
    <dgm:cxn modelId="{42537FFE-2EA4-47EA-99D3-BA91083C2813}" type="presParOf" srcId="{A6E34B59-FBBC-43F2-BDD9-AFEB4AC26884}" destId="{70883336-5336-4A91-ABC5-B976C5A438CD}" srcOrd="1" destOrd="0" presId="urn:microsoft.com/office/officeart/2005/8/layout/orgChart1"/>
    <dgm:cxn modelId="{82D3590F-113A-4EBB-8BDD-406626E05D9C}" type="presParOf" srcId="{A6E34B59-FBBC-43F2-BDD9-AFEB4AC26884}" destId="{A5D93C90-2EE6-42E3-AE30-14499F0FCB15}" srcOrd="2" destOrd="0" presId="urn:microsoft.com/office/officeart/2005/8/layout/orgChart1"/>
    <dgm:cxn modelId="{DCAB3388-B39A-48D3-AC63-BC6A84B8B48B}" type="presParOf" srcId="{CB9AC2FD-37EB-4243-BEDF-7B15E205D532}" destId="{AFBB17A6-8BFF-463C-BD3A-BD1B3E711358}" srcOrd="2" destOrd="0" presId="urn:microsoft.com/office/officeart/2005/8/layout/orgChart1"/>
    <dgm:cxn modelId="{2AD8DA5A-C259-4050-87EF-2F137D28253D}" type="presParOf" srcId="{CB9AC2FD-37EB-4243-BEDF-7B15E205D532}" destId="{D746B554-EDE9-4504-B9AB-14F2EB96BAA1}" srcOrd="3" destOrd="0" presId="urn:microsoft.com/office/officeart/2005/8/layout/orgChart1"/>
    <dgm:cxn modelId="{2FEAAAD0-FB93-48F9-880D-292E9BD21140}" type="presParOf" srcId="{D746B554-EDE9-4504-B9AB-14F2EB96BAA1}" destId="{98B11B23-6D22-476D-A5DF-070F9D622AD9}" srcOrd="0" destOrd="0" presId="urn:microsoft.com/office/officeart/2005/8/layout/orgChart1"/>
    <dgm:cxn modelId="{4400EB23-2BAC-4BD9-8DFF-2DAE21C241F4}" type="presParOf" srcId="{98B11B23-6D22-476D-A5DF-070F9D622AD9}" destId="{C8D3AE6E-0596-4091-858D-C40E16837C6A}" srcOrd="0" destOrd="0" presId="urn:microsoft.com/office/officeart/2005/8/layout/orgChart1"/>
    <dgm:cxn modelId="{BE02BB3B-F070-4165-959F-70D4AB6F0EF9}" type="presParOf" srcId="{98B11B23-6D22-476D-A5DF-070F9D622AD9}" destId="{2913FED9-DF26-4560-BC04-8E6041E5A3BC}" srcOrd="1" destOrd="0" presId="urn:microsoft.com/office/officeart/2005/8/layout/orgChart1"/>
    <dgm:cxn modelId="{FD1614D4-D5D4-4F36-B8EF-E1B166388225}" type="presParOf" srcId="{D746B554-EDE9-4504-B9AB-14F2EB96BAA1}" destId="{9DC86B83-3010-4329-83F4-30558C13A8DE}" srcOrd="1" destOrd="0" presId="urn:microsoft.com/office/officeart/2005/8/layout/orgChart1"/>
    <dgm:cxn modelId="{79858619-A7F9-446E-B232-93F9C98060EC}" type="presParOf" srcId="{D746B554-EDE9-4504-B9AB-14F2EB96BAA1}" destId="{FD07BE8F-D6DE-4BAC-AC27-58C41F1F8307}" srcOrd="2" destOrd="0" presId="urn:microsoft.com/office/officeart/2005/8/layout/orgChart1"/>
    <dgm:cxn modelId="{4418EE4E-C17B-459E-8480-8F6CA2A8AE9C}" type="presParOf" srcId="{CB9AC2FD-37EB-4243-BEDF-7B15E205D532}" destId="{934F8E80-07C9-487C-8268-BFFF53988A16}" srcOrd="4" destOrd="0" presId="urn:microsoft.com/office/officeart/2005/8/layout/orgChart1"/>
    <dgm:cxn modelId="{7F6C3241-BDB9-4C82-8533-F6222B53B510}" type="presParOf" srcId="{CB9AC2FD-37EB-4243-BEDF-7B15E205D532}" destId="{C38A59EE-4851-4FDF-A4DE-065328CA13E2}" srcOrd="5" destOrd="0" presId="urn:microsoft.com/office/officeart/2005/8/layout/orgChart1"/>
    <dgm:cxn modelId="{FC1A2954-2D1D-4566-8CF1-DEA750467F0E}" type="presParOf" srcId="{C38A59EE-4851-4FDF-A4DE-065328CA13E2}" destId="{1A83C76E-0879-431A-871F-32736E6F8A58}" srcOrd="0" destOrd="0" presId="urn:microsoft.com/office/officeart/2005/8/layout/orgChart1"/>
    <dgm:cxn modelId="{22BC30C3-D8E4-4753-AA62-1E26E74B4340}" type="presParOf" srcId="{1A83C76E-0879-431A-871F-32736E6F8A58}" destId="{6C039174-AB22-44ED-85BB-38EA913794CA}" srcOrd="0" destOrd="0" presId="urn:microsoft.com/office/officeart/2005/8/layout/orgChart1"/>
    <dgm:cxn modelId="{2185BBBA-73C8-44F8-86E2-F7924CD1E3A2}" type="presParOf" srcId="{1A83C76E-0879-431A-871F-32736E6F8A58}" destId="{5A854245-5B41-4985-8CEB-5B2549FCA3C0}" srcOrd="1" destOrd="0" presId="urn:microsoft.com/office/officeart/2005/8/layout/orgChart1"/>
    <dgm:cxn modelId="{047FF1C1-CC45-4578-A4A6-DCA1F597BE13}" type="presParOf" srcId="{C38A59EE-4851-4FDF-A4DE-065328CA13E2}" destId="{23B9B3AE-F49D-48B4-A17D-4902FF0CD94E}" srcOrd="1" destOrd="0" presId="urn:microsoft.com/office/officeart/2005/8/layout/orgChart1"/>
    <dgm:cxn modelId="{AC11E373-DC1F-4796-B347-AF6E82AD396C}" type="presParOf" srcId="{23B9B3AE-F49D-48B4-A17D-4902FF0CD94E}" destId="{477822DB-3CB1-4310-84D3-21511E4E0971}" srcOrd="0" destOrd="0" presId="urn:microsoft.com/office/officeart/2005/8/layout/orgChart1"/>
    <dgm:cxn modelId="{BE9E01BB-53F5-438E-98A0-573274DE8E58}" type="presParOf" srcId="{23B9B3AE-F49D-48B4-A17D-4902FF0CD94E}" destId="{D754C443-7E10-4C3C-A20D-0617FA0809ED}" srcOrd="1" destOrd="0" presId="urn:microsoft.com/office/officeart/2005/8/layout/orgChart1"/>
    <dgm:cxn modelId="{5614421C-DA5C-41CA-8F1A-D0A77E852E09}" type="presParOf" srcId="{D754C443-7E10-4C3C-A20D-0617FA0809ED}" destId="{84F26830-7417-49F9-9C08-41E3E7B4398E}" srcOrd="0" destOrd="0" presId="urn:microsoft.com/office/officeart/2005/8/layout/orgChart1"/>
    <dgm:cxn modelId="{B30A09B7-E337-48F6-B577-7B98F9C55784}" type="presParOf" srcId="{84F26830-7417-49F9-9C08-41E3E7B4398E}" destId="{8630ED7A-776F-4AC1-9E45-03B86A579CF2}" srcOrd="0" destOrd="0" presId="urn:microsoft.com/office/officeart/2005/8/layout/orgChart1"/>
    <dgm:cxn modelId="{55729B6D-838F-456A-9C1A-689278A654E2}" type="presParOf" srcId="{84F26830-7417-49F9-9C08-41E3E7B4398E}" destId="{AC1FEBDA-24D5-4DB6-ACBB-0118D49FF115}" srcOrd="1" destOrd="0" presId="urn:microsoft.com/office/officeart/2005/8/layout/orgChart1"/>
    <dgm:cxn modelId="{E6A6810F-CB78-4C97-A252-C8851A39475E}" type="presParOf" srcId="{D754C443-7E10-4C3C-A20D-0617FA0809ED}" destId="{CAB93CD2-B3C3-4A5C-8697-5C135597EFAB}" srcOrd="1" destOrd="0" presId="urn:microsoft.com/office/officeart/2005/8/layout/orgChart1"/>
    <dgm:cxn modelId="{2714E1BE-67C1-4626-975E-46C8010AC6B6}" type="presParOf" srcId="{D754C443-7E10-4C3C-A20D-0617FA0809ED}" destId="{65E57BD0-A4F2-471A-B220-457C950C36A1}" srcOrd="2" destOrd="0" presId="urn:microsoft.com/office/officeart/2005/8/layout/orgChart1"/>
    <dgm:cxn modelId="{8C6B1079-829F-4B98-8485-373EDED90AD1}" type="presParOf" srcId="{23B9B3AE-F49D-48B4-A17D-4902FF0CD94E}" destId="{70AC0620-FA7E-4EB3-BD72-ADEDD867818A}" srcOrd="2" destOrd="0" presId="urn:microsoft.com/office/officeart/2005/8/layout/orgChart1"/>
    <dgm:cxn modelId="{AEB3DB91-43FE-4188-85A9-46C36667114F}" type="presParOf" srcId="{23B9B3AE-F49D-48B4-A17D-4902FF0CD94E}" destId="{C8419A80-DFD0-4E3B-9EE3-E5FD40C26123}" srcOrd="3" destOrd="0" presId="urn:microsoft.com/office/officeart/2005/8/layout/orgChart1"/>
    <dgm:cxn modelId="{4BF39F10-E7B6-403B-96E7-7C46F122E406}" type="presParOf" srcId="{C8419A80-DFD0-4E3B-9EE3-E5FD40C26123}" destId="{4F323CF4-9D1A-4C3E-94E7-F46C59944445}" srcOrd="0" destOrd="0" presId="urn:microsoft.com/office/officeart/2005/8/layout/orgChart1"/>
    <dgm:cxn modelId="{D2FF8DE7-5718-4ED3-9B13-67C37DC810FD}" type="presParOf" srcId="{4F323CF4-9D1A-4C3E-94E7-F46C59944445}" destId="{CB0E98CE-0240-4D6B-A4AA-5C55011E87BA}" srcOrd="0" destOrd="0" presId="urn:microsoft.com/office/officeart/2005/8/layout/orgChart1"/>
    <dgm:cxn modelId="{AA49FED5-3625-48FB-891B-82F73E6C31D0}" type="presParOf" srcId="{4F323CF4-9D1A-4C3E-94E7-F46C59944445}" destId="{928CAD31-3F19-4AB5-A605-CCEEB2CFE54F}" srcOrd="1" destOrd="0" presId="urn:microsoft.com/office/officeart/2005/8/layout/orgChart1"/>
    <dgm:cxn modelId="{1B4634D7-443F-4D60-BC07-752503EF49DB}" type="presParOf" srcId="{C8419A80-DFD0-4E3B-9EE3-E5FD40C26123}" destId="{75A73488-38E3-4514-8F6D-0A9F12AC2A3D}" srcOrd="1" destOrd="0" presId="urn:microsoft.com/office/officeart/2005/8/layout/orgChart1"/>
    <dgm:cxn modelId="{3BB70960-F80F-4F1D-956D-6E2BA77BB11B}" type="presParOf" srcId="{C8419A80-DFD0-4E3B-9EE3-E5FD40C26123}" destId="{68AC2959-122F-4412-B289-E6C66EEF64BB}" srcOrd="2" destOrd="0" presId="urn:microsoft.com/office/officeart/2005/8/layout/orgChart1"/>
    <dgm:cxn modelId="{68463040-F412-4FDE-9103-1A6F2C5586B9}" type="presParOf" srcId="{23B9B3AE-F49D-48B4-A17D-4902FF0CD94E}" destId="{3AB03155-6F1D-4E36-94BE-B4C47903C145}" srcOrd="4" destOrd="0" presId="urn:microsoft.com/office/officeart/2005/8/layout/orgChart1"/>
    <dgm:cxn modelId="{57E692B6-1175-4BCD-82BC-DAD8083173A8}" type="presParOf" srcId="{23B9B3AE-F49D-48B4-A17D-4902FF0CD94E}" destId="{6D499086-8F3F-4F27-994E-5DE15FF5C4FD}" srcOrd="5" destOrd="0" presId="urn:microsoft.com/office/officeart/2005/8/layout/orgChart1"/>
    <dgm:cxn modelId="{B5986283-E21E-445A-8E47-AA42409B1B20}" type="presParOf" srcId="{6D499086-8F3F-4F27-994E-5DE15FF5C4FD}" destId="{ACF86C52-2BF3-4C39-83FA-8399EE51DE86}" srcOrd="0" destOrd="0" presId="urn:microsoft.com/office/officeart/2005/8/layout/orgChart1"/>
    <dgm:cxn modelId="{25F68492-9218-47C4-B24C-2DE215FD34B1}" type="presParOf" srcId="{ACF86C52-2BF3-4C39-83FA-8399EE51DE86}" destId="{030B0B0E-B8E1-476B-B759-A59479A7F875}" srcOrd="0" destOrd="0" presId="urn:microsoft.com/office/officeart/2005/8/layout/orgChart1"/>
    <dgm:cxn modelId="{0F2A9820-457B-4A47-961B-F9157934E4EA}" type="presParOf" srcId="{ACF86C52-2BF3-4C39-83FA-8399EE51DE86}" destId="{68D24D00-CDB3-4FAC-A338-406C94FD9A34}" srcOrd="1" destOrd="0" presId="urn:microsoft.com/office/officeart/2005/8/layout/orgChart1"/>
    <dgm:cxn modelId="{A7369CFA-4B88-4B86-BB3D-AD4689714DBD}" type="presParOf" srcId="{6D499086-8F3F-4F27-994E-5DE15FF5C4FD}" destId="{40B9CB97-4274-4BF0-9D6D-08E3D7BAA612}" srcOrd="1" destOrd="0" presId="urn:microsoft.com/office/officeart/2005/8/layout/orgChart1"/>
    <dgm:cxn modelId="{E76CDD8B-F0B8-4AEF-B53A-7E433D174D02}" type="presParOf" srcId="{6D499086-8F3F-4F27-994E-5DE15FF5C4FD}" destId="{AAC8E419-3ABD-464E-B2D1-A42E7BC28FA1}" srcOrd="2" destOrd="0" presId="urn:microsoft.com/office/officeart/2005/8/layout/orgChart1"/>
    <dgm:cxn modelId="{51CBF876-0B45-4B86-B86B-D05FBCB19012}" type="presParOf" srcId="{23B9B3AE-F49D-48B4-A17D-4902FF0CD94E}" destId="{B8A31356-B5F0-422A-92D0-34CC36FA1B45}" srcOrd="6" destOrd="0" presId="urn:microsoft.com/office/officeart/2005/8/layout/orgChart1"/>
    <dgm:cxn modelId="{2EE10A48-7285-4BEF-9E95-7AF29B818CD5}" type="presParOf" srcId="{23B9B3AE-F49D-48B4-A17D-4902FF0CD94E}" destId="{CD512919-F94A-488D-9216-062CECBE339D}" srcOrd="7" destOrd="0" presId="urn:microsoft.com/office/officeart/2005/8/layout/orgChart1"/>
    <dgm:cxn modelId="{7307CFE2-E981-4A20-968F-FE5003E1C1E0}" type="presParOf" srcId="{CD512919-F94A-488D-9216-062CECBE339D}" destId="{CE508123-C3AE-4D9D-A773-9DAA4D9800FA}" srcOrd="0" destOrd="0" presId="urn:microsoft.com/office/officeart/2005/8/layout/orgChart1"/>
    <dgm:cxn modelId="{0CF6BFB9-CFC6-421B-8605-E6BC4EDB14C5}" type="presParOf" srcId="{CE508123-C3AE-4D9D-A773-9DAA4D9800FA}" destId="{821810BF-C4A7-407D-ADE1-399DBA129BC6}" srcOrd="0" destOrd="0" presId="urn:microsoft.com/office/officeart/2005/8/layout/orgChart1"/>
    <dgm:cxn modelId="{2218E4C4-9FF4-468B-87D6-426C3D5D640A}" type="presParOf" srcId="{CE508123-C3AE-4D9D-A773-9DAA4D9800FA}" destId="{AF90C3A4-A22C-4868-8181-F7974B35B5D1}" srcOrd="1" destOrd="0" presId="urn:microsoft.com/office/officeart/2005/8/layout/orgChart1"/>
    <dgm:cxn modelId="{8AF5197E-3DD7-4E8C-B59E-A607E6B2248F}" type="presParOf" srcId="{CD512919-F94A-488D-9216-062CECBE339D}" destId="{36BF2459-E50E-4BAC-A817-9F4A3114A734}" srcOrd="1" destOrd="0" presId="urn:microsoft.com/office/officeart/2005/8/layout/orgChart1"/>
    <dgm:cxn modelId="{0CF26B2A-55F7-423D-80C3-16F730D10509}" type="presParOf" srcId="{CD512919-F94A-488D-9216-062CECBE339D}" destId="{2CBC17DF-B679-4063-BFBB-147A8F678F18}" srcOrd="2" destOrd="0" presId="urn:microsoft.com/office/officeart/2005/8/layout/orgChart1"/>
    <dgm:cxn modelId="{7543527A-5743-4D6D-BB34-95E30153A050}" type="presParOf" srcId="{23B9B3AE-F49D-48B4-A17D-4902FF0CD94E}" destId="{8E115532-1EEA-4393-8951-32A1469F2810}" srcOrd="8" destOrd="0" presId="urn:microsoft.com/office/officeart/2005/8/layout/orgChart1"/>
    <dgm:cxn modelId="{1A4A5D0A-9BAB-4703-8F61-686FF5DEF68F}" type="presParOf" srcId="{23B9B3AE-F49D-48B4-A17D-4902FF0CD94E}" destId="{6280B3EB-0A92-4BAB-8349-228634CC5D49}" srcOrd="9" destOrd="0" presId="urn:microsoft.com/office/officeart/2005/8/layout/orgChart1"/>
    <dgm:cxn modelId="{9E62B145-D5F7-42CC-8D49-7BE095A8B9DF}" type="presParOf" srcId="{6280B3EB-0A92-4BAB-8349-228634CC5D49}" destId="{AB4644D2-60F3-4096-8D47-950CBF1D8793}" srcOrd="0" destOrd="0" presId="urn:microsoft.com/office/officeart/2005/8/layout/orgChart1"/>
    <dgm:cxn modelId="{C0977B88-7C71-41A2-971E-E45329F5F9A2}" type="presParOf" srcId="{AB4644D2-60F3-4096-8D47-950CBF1D8793}" destId="{1954DCDD-0D89-4F83-80D6-5839DFD94888}" srcOrd="0" destOrd="0" presId="urn:microsoft.com/office/officeart/2005/8/layout/orgChart1"/>
    <dgm:cxn modelId="{2694BD79-6459-4120-B2D9-ED9CD779E2EA}" type="presParOf" srcId="{AB4644D2-60F3-4096-8D47-950CBF1D8793}" destId="{4B48F135-2AF9-4C3D-8F3D-5F469471EB53}" srcOrd="1" destOrd="0" presId="urn:microsoft.com/office/officeart/2005/8/layout/orgChart1"/>
    <dgm:cxn modelId="{EF341E05-25E9-44C8-BA99-A875106C6E40}" type="presParOf" srcId="{6280B3EB-0A92-4BAB-8349-228634CC5D49}" destId="{321EE43A-B12C-4B3C-8E03-AD36D83C889B}" srcOrd="1" destOrd="0" presId="urn:microsoft.com/office/officeart/2005/8/layout/orgChart1"/>
    <dgm:cxn modelId="{7C5F3C49-D01F-48B5-9FA0-7FA51B2AD269}" type="presParOf" srcId="{6280B3EB-0A92-4BAB-8349-228634CC5D49}" destId="{C3AF3BC1-07F2-4DD4-95C4-F79D5ED2279E}" srcOrd="2" destOrd="0" presId="urn:microsoft.com/office/officeart/2005/8/layout/orgChart1"/>
    <dgm:cxn modelId="{9A3736D2-02AD-484F-9A26-BA1ECEF1F1C7}" type="presParOf" srcId="{C38A59EE-4851-4FDF-A4DE-065328CA13E2}" destId="{B5577BB5-8FC4-4170-ABBD-F658D9E39E8C}" srcOrd="2" destOrd="0" presId="urn:microsoft.com/office/officeart/2005/8/layout/orgChart1"/>
    <dgm:cxn modelId="{BA977C8C-1875-4439-B830-3E529628ED81}" type="presParOf" srcId="{CB9AC2FD-37EB-4243-BEDF-7B15E205D532}" destId="{F6FB2418-869B-4CEC-802B-F027ED079451}" srcOrd="6" destOrd="0" presId="urn:microsoft.com/office/officeart/2005/8/layout/orgChart1"/>
    <dgm:cxn modelId="{4207D2B0-56E0-49CE-BE24-6CFBE85AC734}" type="presParOf" srcId="{CB9AC2FD-37EB-4243-BEDF-7B15E205D532}" destId="{B08CDFB0-A955-4E61-9BD4-6FA10741A949}" srcOrd="7" destOrd="0" presId="urn:microsoft.com/office/officeart/2005/8/layout/orgChart1"/>
    <dgm:cxn modelId="{B076BF9B-8F03-472D-A0EC-7C632DF8AFD3}" type="presParOf" srcId="{B08CDFB0-A955-4E61-9BD4-6FA10741A949}" destId="{5CB2F074-0752-4D88-AF19-72940E2D48C0}" srcOrd="0" destOrd="0" presId="urn:microsoft.com/office/officeart/2005/8/layout/orgChart1"/>
    <dgm:cxn modelId="{E0B0D81E-99A0-4B6F-95BC-C3375B673E84}" type="presParOf" srcId="{5CB2F074-0752-4D88-AF19-72940E2D48C0}" destId="{05F46C38-AD5E-4DD9-8B11-F3F7D2672E6C}" srcOrd="0" destOrd="0" presId="urn:microsoft.com/office/officeart/2005/8/layout/orgChart1"/>
    <dgm:cxn modelId="{5478F459-B20F-45C1-BB61-FF296676047A}" type="presParOf" srcId="{5CB2F074-0752-4D88-AF19-72940E2D48C0}" destId="{2C25AA61-93AB-4FD1-8715-B53562A5FDCF}" srcOrd="1" destOrd="0" presId="urn:microsoft.com/office/officeart/2005/8/layout/orgChart1"/>
    <dgm:cxn modelId="{C7D55D30-7DEC-4B34-8337-AA59CDCA60B9}" type="presParOf" srcId="{B08CDFB0-A955-4E61-9BD4-6FA10741A949}" destId="{1674A253-927B-4759-BB23-DE08A9B27F36}" srcOrd="1" destOrd="0" presId="urn:microsoft.com/office/officeart/2005/8/layout/orgChart1"/>
    <dgm:cxn modelId="{0FC4C3A0-7A24-43A8-B5FF-03A06B82EA79}" type="presParOf" srcId="{B08CDFB0-A955-4E61-9BD4-6FA10741A949}" destId="{1C2D449F-D5D0-4DCF-ABA6-10F54598DC24}" srcOrd="2" destOrd="0" presId="urn:microsoft.com/office/officeart/2005/8/layout/orgChart1"/>
    <dgm:cxn modelId="{F78A7626-E36C-4CE2-B6C9-0F671993AFDA}" type="presParOf" srcId="{CB9AC2FD-37EB-4243-BEDF-7B15E205D532}" destId="{B429E9DB-8CAD-4A1B-BBA2-2EDA8699CF2F}" srcOrd="8" destOrd="0" presId="urn:microsoft.com/office/officeart/2005/8/layout/orgChart1"/>
    <dgm:cxn modelId="{1B32C69E-86D3-42E9-B1B9-C9CEC5A2EE97}" type="presParOf" srcId="{CB9AC2FD-37EB-4243-BEDF-7B15E205D532}" destId="{8D2C66F8-6996-430F-B6D1-28D09B6DCBE6}" srcOrd="9" destOrd="0" presId="urn:microsoft.com/office/officeart/2005/8/layout/orgChart1"/>
    <dgm:cxn modelId="{A79D6A7B-3DCE-428E-8AFA-EFC02FAC36C2}" type="presParOf" srcId="{8D2C66F8-6996-430F-B6D1-28D09B6DCBE6}" destId="{99AC6959-54F0-4BEF-86C4-DB4DB5299F67}" srcOrd="0" destOrd="0" presId="urn:microsoft.com/office/officeart/2005/8/layout/orgChart1"/>
    <dgm:cxn modelId="{EAA68B20-E662-496B-9830-21D525A28154}" type="presParOf" srcId="{99AC6959-54F0-4BEF-86C4-DB4DB5299F67}" destId="{71FE0D76-6A37-4908-999D-AB6DAEBEA92A}" srcOrd="0" destOrd="0" presId="urn:microsoft.com/office/officeart/2005/8/layout/orgChart1"/>
    <dgm:cxn modelId="{592AC5AB-F906-4E33-A9FF-2F80B7D3119B}" type="presParOf" srcId="{99AC6959-54F0-4BEF-86C4-DB4DB5299F67}" destId="{725E8215-AAAD-49A4-A908-329DC196B4A2}" srcOrd="1" destOrd="0" presId="urn:microsoft.com/office/officeart/2005/8/layout/orgChart1"/>
    <dgm:cxn modelId="{87D62244-DF7E-49EF-AA55-E5BB25935C15}" type="presParOf" srcId="{8D2C66F8-6996-430F-B6D1-28D09B6DCBE6}" destId="{4DDCB9EE-32B7-4182-9BF2-B6077F241BDC}" srcOrd="1" destOrd="0" presId="urn:microsoft.com/office/officeart/2005/8/layout/orgChart1"/>
    <dgm:cxn modelId="{6FE77A6F-8006-43AA-A32F-029FA24119ED}" type="presParOf" srcId="{8D2C66F8-6996-430F-B6D1-28D09B6DCBE6}" destId="{986CBB3A-5E65-40B6-A7E4-EF029952F3D1}" srcOrd="2" destOrd="0" presId="urn:microsoft.com/office/officeart/2005/8/layout/orgChart1"/>
    <dgm:cxn modelId="{80EF7333-E3F0-4136-B7B3-DB3A0B21875B}" type="presParOf" srcId="{D72A3541-4930-4EF0-9022-0EDCF976BB42}" destId="{56AA52C2-19A7-441A-B99A-7161FC8729CE}" srcOrd="2" destOrd="0" presId="urn:microsoft.com/office/officeart/2005/8/layout/orgChart1"/>
    <dgm:cxn modelId="{FA120B8E-6159-4E2D-B1AF-74ED23E15C37}" type="presParOf" srcId="{6BDA6956-5343-4895-91E5-B233D5D32E8B}" destId="{799749A8-4FA7-42BD-8365-1688A0B61D39}" srcOrd="8" destOrd="0" presId="urn:microsoft.com/office/officeart/2005/8/layout/orgChart1"/>
    <dgm:cxn modelId="{D3DEE908-6FBC-4549-9BA5-BB6C2C3F92AC}" type="presParOf" srcId="{6BDA6956-5343-4895-91E5-B233D5D32E8B}" destId="{416A3351-8F93-44B7-B930-D06CAF9CB649}" srcOrd="9" destOrd="0" presId="urn:microsoft.com/office/officeart/2005/8/layout/orgChart1"/>
    <dgm:cxn modelId="{8225E1E7-C67C-4F16-90D2-417BEF3E626B}" type="presParOf" srcId="{416A3351-8F93-44B7-B930-D06CAF9CB649}" destId="{18344115-97E5-419F-A114-0517979CCC39}" srcOrd="0" destOrd="0" presId="urn:microsoft.com/office/officeart/2005/8/layout/orgChart1"/>
    <dgm:cxn modelId="{10CC195E-B58F-4E75-A27E-AC7753DF6A56}" type="presParOf" srcId="{18344115-97E5-419F-A114-0517979CCC39}" destId="{BA075529-B7A1-4E35-BC80-DCF592E42F5A}" srcOrd="0" destOrd="0" presId="urn:microsoft.com/office/officeart/2005/8/layout/orgChart1"/>
    <dgm:cxn modelId="{5CE27AB5-9FB0-4FD4-9EB3-7CCE1512A0E3}" type="presParOf" srcId="{18344115-97E5-419F-A114-0517979CCC39}" destId="{8A0E43B6-F44E-491E-8F4B-7CFDC3292937}" srcOrd="1" destOrd="0" presId="urn:microsoft.com/office/officeart/2005/8/layout/orgChart1"/>
    <dgm:cxn modelId="{CFE64F4F-E96F-4309-BE8B-7D7079EDF8EB}" type="presParOf" srcId="{416A3351-8F93-44B7-B930-D06CAF9CB649}" destId="{E2BC1B07-6967-4D1C-8D02-B538495AEDF0}" srcOrd="1" destOrd="0" presId="urn:microsoft.com/office/officeart/2005/8/layout/orgChart1"/>
    <dgm:cxn modelId="{5053952C-EE21-411B-87F5-9707C67E3304}" type="presParOf" srcId="{E2BC1B07-6967-4D1C-8D02-B538495AEDF0}" destId="{1605FB2A-42C2-44A1-8A32-DA7F95D46AD9}" srcOrd="0" destOrd="0" presId="urn:microsoft.com/office/officeart/2005/8/layout/orgChart1"/>
    <dgm:cxn modelId="{321232FA-A57E-44F5-B3C0-FC36F0C44B1D}" type="presParOf" srcId="{E2BC1B07-6967-4D1C-8D02-B538495AEDF0}" destId="{1B8D5435-74B3-48D0-8AE6-EA1356B78958}" srcOrd="1" destOrd="0" presId="urn:microsoft.com/office/officeart/2005/8/layout/orgChart1"/>
    <dgm:cxn modelId="{603A78AC-6096-4C33-8D41-DE17B6C21248}" type="presParOf" srcId="{1B8D5435-74B3-48D0-8AE6-EA1356B78958}" destId="{8192782B-FA1E-4DBF-A311-1ECD80B8C093}" srcOrd="0" destOrd="0" presId="urn:microsoft.com/office/officeart/2005/8/layout/orgChart1"/>
    <dgm:cxn modelId="{510F9022-D5AB-4F08-A497-6B5B70970087}" type="presParOf" srcId="{8192782B-FA1E-4DBF-A311-1ECD80B8C093}" destId="{9BF032EB-FF9E-48C4-BAC3-CA3B34073EB1}" srcOrd="0" destOrd="0" presId="urn:microsoft.com/office/officeart/2005/8/layout/orgChart1"/>
    <dgm:cxn modelId="{02F19A6A-2952-4025-B4CC-60DCD97338C9}" type="presParOf" srcId="{8192782B-FA1E-4DBF-A311-1ECD80B8C093}" destId="{F3782E76-562F-49B8-AF95-7FE6D9817E1D}" srcOrd="1" destOrd="0" presId="urn:microsoft.com/office/officeart/2005/8/layout/orgChart1"/>
    <dgm:cxn modelId="{B452A1B7-76BA-4E83-8D13-EF8E4F42520E}" type="presParOf" srcId="{1B8D5435-74B3-48D0-8AE6-EA1356B78958}" destId="{9427B4F1-7DCD-40B7-83A1-D8682BB6C527}" srcOrd="1" destOrd="0" presId="urn:microsoft.com/office/officeart/2005/8/layout/orgChart1"/>
    <dgm:cxn modelId="{83D21A4B-4BEC-4A2E-825C-5D854DA24C2E}" type="presParOf" srcId="{1B8D5435-74B3-48D0-8AE6-EA1356B78958}" destId="{DC51C991-01E2-4F43-9465-B1621745556F}" srcOrd="2" destOrd="0" presId="urn:microsoft.com/office/officeart/2005/8/layout/orgChart1"/>
    <dgm:cxn modelId="{45DE447D-4470-4799-9359-FEBD532CFAE8}" type="presParOf" srcId="{E2BC1B07-6967-4D1C-8D02-B538495AEDF0}" destId="{1D81A776-49E3-424E-ACE6-40BA719A2952}" srcOrd="2" destOrd="0" presId="urn:microsoft.com/office/officeart/2005/8/layout/orgChart1"/>
    <dgm:cxn modelId="{74AE528B-48E5-4D3E-A069-8ED562D14A4B}" type="presParOf" srcId="{E2BC1B07-6967-4D1C-8D02-B538495AEDF0}" destId="{E1CBBABB-BBE1-46D0-AAE9-B6A69EBACEAF}" srcOrd="3" destOrd="0" presId="urn:microsoft.com/office/officeart/2005/8/layout/orgChart1"/>
    <dgm:cxn modelId="{05788293-B022-4179-BD23-B101F975E487}" type="presParOf" srcId="{E1CBBABB-BBE1-46D0-AAE9-B6A69EBACEAF}" destId="{6C1BB8A9-CA11-4DC2-B403-5309726170AA}" srcOrd="0" destOrd="0" presId="urn:microsoft.com/office/officeart/2005/8/layout/orgChart1"/>
    <dgm:cxn modelId="{6F7A787A-7697-43BB-8A24-BF053A7B86B1}" type="presParOf" srcId="{6C1BB8A9-CA11-4DC2-B403-5309726170AA}" destId="{7011EF72-50AA-4C4E-9318-FB08BC28C407}" srcOrd="0" destOrd="0" presId="urn:microsoft.com/office/officeart/2005/8/layout/orgChart1"/>
    <dgm:cxn modelId="{91369E3F-25C1-4BBC-90C6-93F827028035}" type="presParOf" srcId="{6C1BB8A9-CA11-4DC2-B403-5309726170AA}" destId="{2A079379-E176-4F2C-AAC1-66FA5FB3C894}" srcOrd="1" destOrd="0" presId="urn:microsoft.com/office/officeart/2005/8/layout/orgChart1"/>
    <dgm:cxn modelId="{87D453FB-1629-403C-9E6C-9E0DD9813F6B}" type="presParOf" srcId="{E1CBBABB-BBE1-46D0-AAE9-B6A69EBACEAF}" destId="{FB2BA907-E3F5-4285-BECE-13D3C9E5A696}" srcOrd="1" destOrd="0" presId="urn:microsoft.com/office/officeart/2005/8/layout/orgChart1"/>
    <dgm:cxn modelId="{D708C740-0260-40C9-94E0-2E0EC476421D}" type="presParOf" srcId="{E1CBBABB-BBE1-46D0-AAE9-B6A69EBACEAF}" destId="{F7E08AC4-0E83-4E0A-9F7A-95FB1F5C2FE0}" srcOrd="2" destOrd="0" presId="urn:microsoft.com/office/officeart/2005/8/layout/orgChart1"/>
    <dgm:cxn modelId="{4C28A2D3-272D-4EAB-84B7-93F831DA6881}" type="presParOf" srcId="{E2BC1B07-6967-4D1C-8D02-B538495AEDF0}" destId="{DF8EBDF8-110C-429C-8C48-A71E3043F6A0}" srcOrd="4" destOrd="0" presId="urn:microsoft.com/office/officeart/2005/8/layout/orgChart1"/>
    <dgm:cxn modelId="{D451B5F6-4A2D-4CDF-B34F-99F091D06BB7}" type="presParOf" srcId="{E2BC1B07-6967-4D1C-8D02-B538495AEDF0}" destId="{635DC65B-DA28-4564-BBDA-9BF8162AEDAD}" srcOrd="5" destOrd="0" presId="urn:microsoft.com/office/officeart/2005/8/layout/orgChart1"/>
    <dgm:cxn modelId="{EFAF48AD-8C1B-41AC-9A08-AF0227753130}" type="presParOf" srcId="{635DC65B-DA28-4564-BBDA-9BF8162AEDAD}" destId="{775DE497-CFA8-44C7-BA2E-44D2F0FC2FCC}" srcOrd="0" destOrd="0" presId="urn:microsoft.com/office/officeart/2005/8/layout/orgChart1"/>
    <dgm:cxn modelId="{8CC7966B-B471-486D-88B1-546BFFE8E465}" type="presParOf" srcId="{775DE497-CFA8-44C7-BA2E-44D2F0FC2FCC}" destId="{75F05BFD-7255-4726-8D61-2A1B1D5EC807}" srcOrd="0" destOrd="0" presId="urn:microsoft.com/office/officeart/2005/8/layout/orgChart1"/>
    <dgm:cxn modelId="{A6ABD8F2-6DE8-4299-947D-E139C42D886E}" type="presParOf" srcId="{775DE497-CFA8-44C7-BA2E-44D2F0FC2FCC}" destId="{C2603878-E4CC-4596-AA6A-4A51944A327F}" srcOrd="1" destOrd="0" presId="urn:microsoft.com/office/officeart/2005/8/layout/orgChart1"/>
    <dgm:cxn modelId="{3325A616-7475-4705-9EE5-6F450F6E94BB}" type="presParOf" srcId="{635DC65B-DA28-4564-BBDA-9BF8162AEDAD}" destId="{CC6314E2-0613-4DEF-8ADD-111939CC9F95}" srcOrd="1" destOrd="0" presId="urn:microsoft.com/office/officeart/2005/8/layout/orgChart1"/>
    <dgm:cxn modelId="{5115F375-661B-43ED-8014-E777F546AAA5}" type="presParOf" srcId="{635DC65B-DA28-4564-BBDA-9BF8162AEDAD}" destId="{5581BC4B-5033-41CD-BAB8-D170F3D2C4B2}" srcOrd="2" destOrd="0" presId="urn:microsoft.com/office/officeart/2005/8/layout/orgChart1"/>
    <dgm:cxn modelId="{1347374A-C324-4488-A065-CA1D3E50889D}" type="presParOf" srcId="{416A3351-8F93-44B7-B930-D06CAF9CB649}" destId="{D3BCB476-3C66-4D14-B739-C5CCAA92D0E9}" srcOrd="2" destOrd="0" presId="urn:microsoft.com/office/officeart/2005/8/layout/orgChart1"/>
    <dgm:cxn modelId="{459DD58F-1F91-48A2-A52D-241F335C0F32}" type="presParOf" srcId="{D0EC5162-8A3E-43DE-B23A-7B2DA9CDFBFD}" destId="{6AFA2015-963A-43B9-BF0E-79FD768EF05A}" srcOrd="2" destOrd="0" presId="urn:microsoft.com/office/officeart/2005/8/layout/orgChart1"/>
    <dgm:cxn modelId="{4FAFFCF1-BAFB-44F8-9466-27D20BD949DF}" type="presParOf" srcId="{6AFA2015-963A-43B9-BF0E-79FD768EF05A}" destId="{43AFAE5F-3611-475E-A94A-0862A2A5B6B0}" srcOrd="0" destOrd="0" presId="urn:microsoft.com/office/officeart/2005/8/layout/orgChart1"/>
    <dgm:cxn modelId="{6D0C79A5-90E3-4CE5-98B3-675DB0D1DFC6}" type="presParOf" srcId="{6AFA2015-963A-43B9-BF0E-79FD768EF05A}" destId="{EB3D2D51-7E21-434C-9BDA-1A5045A95669}" srcOrd="1" destOrd="0" presId="urn:microsoft.com/office/officeart/2005/8/layout/orgChart1"/>
    <dgm:cxn modelId="{391004D1-F027-4C8B-B8D9-D801FDDF98E7}" type="presParOf" srcId="{EB3D2D51-7E21-434C-9BDA-1A5045A95669}" destId="{14539378-8D19-4E22-9F77-D3293F64818E}" srcOrd="0" destOrd="0" presId="urn:microsoft.com/office/officeart/2005/8/layout/orgChart1"/>
    <dgm:cxn modelId="{F962CDF1-826B-4261-ACD2-4C2F9391DB37}" type="presParOf" srcId="{14539378-8D19-4E22-9F77-D3293F64818E}" destId="{DCA3EAD6-179A-4FA2-AEAD-97FB2D485BDA}" srcOrd="0" destOrd="0" presId="urn:microsoft.com/office/officeart/2005/8/layout/orgChart1"/>
    <dgm:cxn modelId="{DA0BA06E-1BF5-4C14-A715-79E1407DF2C2}" type="presParOf" srcId="{14539378-8D19-4E22-9F77-D3293F64818E}" destId="{FFCC8B61-31FA-4D01-9DE9-BCB57636CF60}" srcOrd="1" destOrd="0" presId="urn:microsoft.com/office/officeart/2005/8/layout/orgChart1"/>
    <dgm:cxn modelId="{D6E14365-DFF4-460B-93C1-FE8ECD2CCB21}" type="presParOf" srcId="{EB3D2D51-7E21-434C-9BDA-1A5045A95669}" destId="{3F0B609D-23DC-46B8-AF4A-2A3D67AE99F0}" srcOrd="1" destOrd="0" presId="urn:microsoft.com/office/officeart/2005/8/layout/orgChart1"/>
    <dgm:cxn modelId="{F808FDCE-E488-4F61-9624-392747468600}" type="presParOf" srcId="{EB3D2D51-7E21-434C-9BDA-1A5045A95669}" destId="{4459A318-A3EA-4E69-9DB2-CDD984294223}" srcOrd="2" destOrd="0" presId="urn:microsoft.com/office/officeart/2005/8/layout/orgChart1"/>
    <dgm:cxn modelId="{FEE1E84E-5AAA-4617-B878-C2C69D40C667}" type="presParOf" srcId="{4459A318-A3EA-4E69-9DB2-CDD984294223}" destId="{76CBFF74-69C5-4256-BAA3-4C5C53EA518D}" srcOrd="0" destOrd="0" presId="urn:microsoft.com/office/officeart/2005/8/layout/orgChart1"/>
    <dgm:cxn modelId="{100935E9-249B-4E9E-97DB-52B3837A1579}" type="presParOf" srcId="{4459A318-A3EA-4E69-9DB2-CDD984294223}" destId="{7A06B31C-1348-485F-A6AA-711978D84D73}" srcOrd="1" destOrd="0" presId="urn:microsoft.com/office/officeart/2005/8/layout/orgChart1"/>
    <dgm:cxn modelId="{A164CB54-C3F5-4E4A-A0C7-1535DFBEA2A2}" type="presParOf" srcId="{7A06B31C-1348-485F-A6AA-711978D84D73}" destId="{88A8F908-D218-4B0E-97B1-780F660FA67E}" srcOrd="0" destOrd="0" presId="urn:microsoft.com/office/officeart/2005/8/layout/orgChart1"/>
    <dgm:cxn modelId="{622B8EF3-C452-44F1-A777-719E036FBC6D}" type="presParOf" srcId="{88A8F908-D218-4B0E-97B1-780F660FA67E}" destId="{73851336-738C-4DD7-BCBA-0959A559425C}" srcOrd="0" destOrd="0" presId="urn:microsoft.com/office/officeart/2005/8/layout/orgChart1"/>
    <dgm:cxn modelId="{B8C2DF3E-AFF5-4FDD-AEF0-52B1997ADB32}" type="presParOf" srcId="{88A8F908-D218-4B0E-97B1-780F660FA67E}" destId="{D17DF0DC-D96C-4D9C-A7B9-B7DA3535ADB5}" srcOrd="1" destOrd="0" presId="urn:microsoft.com/office/officeart/2005/8/layout/orgChart1"/>
    <dgm:cxn modelId="{D7CC2D0E-A412-48D5-8E3E-DA3DBE3D2256}" type="presParOf" srcId="{7A06B31C-1348-485F-A6AA-711978D84D73}" destId="{8F2D73E5-172A-46FE-B63E-0D5D5E9335DF}" srcOrd="1" destOrd="0" presId="urn:microsoft.com/office/officeart/2005/8/layout/orgChart1"/>
    <dgm:cxn modelId="{184206DA-1CE1-437D-B992-7740F7C3A6B7}" type="presParOf" srcId="{8F2D73E5-172A-46FE-B63E-0D5D5E9335DF}" destId="{30740481-DE18-4F98-9E22-0334DA07A65F}" srcOrd="0" destOrd="0" presId="urn:microsoft.com/office/officeart/2005/8/layout/orgChart1"/>
    <dgm:cxn modelId="{D6AC385B-BD0B-4BBA-878B-CC50F5594D13}" type="presParOf" srcId="{8F2D73E5-172A-46FE-B63E-0D5D5E9335DF}" destId="{03E9CA4D-05EE-4328-9DC9-A267F7E2B695}" srcOrd="1" destOrd="0" presId="urn:microsoft.com/office/officeart/2005/8/layout/orgChart1"/>
    <dgm:cxn modelId="{18BDC207-91D6-4587-8E46-D9F8EECD1E1A}" type="presParOf" srcId="{03E9CA4D-05EE-4328-9DC9-A267F7E2B695}" destId="{FC742BED-F851-47A2-8CB4-62978D89ACD3}" srcOrd="0" destOrd="0" presId="urn:microsoft.com/office/officeart/2005/8/layout/orgChart1"/>
    <dgm:cxn modelId="{8EFB63F1-5F14-47AC-B215-151782909000}" type="presParOf" srcId="{FC742BED-F851-47A2-8CB4-62978D89ACD3}" destId="{1EB74A16-5512-4EE4-99D6-3F80AE414297}" srcOrd="0" destOrd="0" presId="urn:microsoft.com/office/officeart/2005/8/layout/orgChart1"/>
    <dgm:cxn modelId="{2F9311E1-B19E-4EDD-AE68-4CDAF2CF4E23}" type="presParOf" srcId="{FC742BED-F851-47A2-8CB4-62978D89ACD3}" destId="{C8B5DDBD-7D94-4E5C-AC82-ACEF872FA45A}" srcOrd="1" destOrd="0" presId="urn:microsoft.com/office/officeart/2005/8/layout/orgChart1"/>
    <dgm:cxn modelId="{848008E7-E9C0-4BF8-9B4D-C15D6C54F4A1}" type="presParOf" srcId="{03E9CA4D-05EE-4328-9DC9-A267F7E2B695}" destId="{23F5C106-D045-493E-807F-5972FD3A8CC5}" srcOrd="1" destOrd="0" presId="urn:microsoft.com/office/officeart/2005/8/layout/orgChart1"/>
    <dgm:cxn modelId="{9E3814A6-4AC0-41C4-ACAC-861566E63223}" type="presParOf" srcId="{23F5C106-D045-493E-807F-5972FD3A8CC5}" destId="{668061B9-3888-4407-AFD3-60DC40462573}" srcOrd="0" destOrd="0" presId="urn:microsoft.com/office/officeart/2005/8/layout/orgChart1"/>
    <dgm:cxn modelId="{B87663F1-8F7E-45EA-A4EB-0CED1BB2D3D1}" type="presParOf" srcId="{23F5C106-D045-493E-807F-5972FD3A8CC5}" destId="{B3E6FBA9-0670-49E2-AB7D-4454C6EB5044}" srcOrd="1" destOrd="0" presId="urn:microsoft.com/office/officeart/2005/8/layout/orgChart1"/>
    <dgm:cxn modelId="{20A98699-9E6E-4225-BEEC-7E999B19097C}" type="presParOf" srcId="{B3E6FBA9-0670-49E2-AB7D-4454C6EB5044}" destId="{AF02C0CB-0C8F-4E02-BF92-E735461480BF}" srcOrd="0" destOrd="0" presId="urn:microsoft.com/office/officeart/2005/8/layout/orgChart1"/>
    <dgm:cxn modelId="{6BC2C8D8-6897-43AC-AC10-678130EB1C32}" type="presParOf" srcId="{AF02C0CB-0C8F-4E02-BF92-E735461480BF}" destId="{CC9DB536-B7AF-4AAE-BD46-829B97A418B2}" srcOrd="0" destOrd="0" presId="urn:microsoft.com/office/officeart/2005/8/layout/orgChart1"/>
    <dgm:cxn modelId="{F97A97A7-91C2-4C7D-A608-A9A76B914B9B}" type="presParOf" srcId="{AF02C0CB-0C8F-4E02-BF92-E735461480BF}" destId="{ABD659E9-B16D-47F2-A376-D1C81A5A2D6D}" srcOrd="1" destOrd="0" presId="urn:microsoft.com/office/officeart/2005/8/layout/orgChart1"/>
    <dgm:cxn modelId="{DDC30623-4726-441E-A6BF-739E1F07014B}" type="presParOf" srcId="{B3E6FBA9-0670-49E2-AB7D-4454C6EB5044}" destId="{8DE57087-E23A-4EB0-B366-CD61AF25F640}" srcOrd="1" destOrd="0" presId="urn:microsoft.com/office/officeart/2005/8/layout/orgChart1"/>
    <dgm:cxn modelId="{00F42B1A-CC0B-44D5-8CEE-4623D84D398E}" type="presParOf" srcId="{B3E6FBA9-0670-49E2-AB7D-4454C6EB5044}" destId="{25A8BA23-E6B4-4B7A-88B2-C808C9A87379}" srcOrd="2" destOrd="0" presId="urn:microsoft.com/office/officeart/2005/8/layout/orgChart1"/>
    <dgm:cxn modelId="{C47CD7FF-E511-4080-8033-9BC387BACC88}" type="presParOf" srcId="{23F5C106-D045-493E-807F-5972FD3A8CC5}" destId="{DECB3990-EE27-4BB0-9006-62E4AC453371}" srcOrd="2" destOrd="0" presId="urn:microsoft.com/office/officeart/2005/8/layout/orgChart1"/>
    <dgm:cxn modelId="{7D6F86F3-C7F8-48FC-B24A-3901B0C6AB05}" type="presParOf" srcId="{23F5C106-D045-493E-807F-5972FD3A8CC5}" destId="{1BA5C347-B865-417A-9E84-73B03992BAB4}" srcOrd="3" destOrd="0" presId="urn:microsoft.com/office/officeart/2005/8/layout/orgChart1"/>
    <dgm:cxn modelId="{294015BF-46AA-43E6-A1F6-D64C8FB04CE6}" type="presParOf" srcId="{1BA5C347-B865-417A-9E84-73B03992BAB4}" destId="{B3AF2149-0412-4C8B-9909-7188FF80EC09}" srcOrd="0" destOrd="0" presId="urn:microsoft.com/office/officeart/2005/8/layout/orgChart1"/>
    <dgm:cxn modelId="{62D0CC52-EBB6-4D2D-8253-3EF05CB2EA5D}" type="presParOf" srcId="{B3AF2149-0412-4C8B-9909-7188FF80EC09}" destId="{F8507184-93FB-4BB6-AF5F-C51A65AC065C}" srcOrd="0" destOrd="0" presId="urn:microsoft.com/office/officeart/2005/8/layout/orgChart1"/>
    <dgm:cxn modelId="{6DFCB23D-1D1D-44CD-95D2-9C98C64E89EA}" type="presParOf" srcId="{B3AF2149-0412-4C8B-9909-7188FF80EC09}" destId="{D12C8B6C-DF4E-485C-B39E-5EFBC9DE3BDC}" srcOrd="1" destOrd="0" presId="urn:microsoft.com/office/officeart/2005/8/layout/orgChart1"/>
    <dgm:cxn modelId="{3A9CDB5A-92C8-4C46-B924-69DF7FD04E5D}" type="presParOf" srcId="{1BA5C347-B865-417A-9E84-73B03992BAB4}" destId="{F808E1AA-C51E-4E92-9597-7E3D90B5091F}" srcOrd="1" destOrd="0" presId="urn:microsoft.com/office/officeart/2005/8/layout/orgChart1"/>
    <dgm:cxn modelId="{C9F4C68B-9F27-4D3D-8FAF-9E85B886F7F2}" type="presParOf" srcId="{1BA5C347-B865-417A-9E84-73B03992BAB4}" destId="{815C6E7C-A7F0-4456-94E0-6F60CCB81E69}" srcOrd="2" destOrd="0" presId="urn:microsoft.com/office/officeart/2005/8/layout/orgChart1"/>
    <dgm:cxn modelId="{E8F0115A-67CD-4F0C-A84D-710ADB648429}" type="presParOf" srcId="{03E9CA4D-05EE-4328-9DC9-A267F7E2B695}" destId="{94B55C2C-EE53-47E1-AE1B-7AE675463AD3}" srcOrd="2" destOrd="0" presId="urn:microsoft.com/office/officeart/2005/8/layout/orgChart1"/>
    <dgm:cxn modelId="{705B4437-B0DC-486E-B6BD-9AD523888A46}" type="presParOf" srcId="{7A06B31C-1348-485F-A6AA-711978D84D73}" destId="{D54A07FB-EF50-4CD0-8C0A-998946E8BD3D}" srcOrd="2" destOrd="0" presId="urn:microsoft.com/office/officeart/2005/8/layout/orgChart1"/>
    <dgm:cxn modelId="{6F99DF6A-A6FC-45A1-AE91-D3FB12FFA500}" type="presParOf" srcId="{4459A318-A3EA-4E69-9DB2-CDD984294223}" destId="{6D4328BF-9FAB-4651-99EC-F705F69DA4A8}" srcOrd="2" destOrd="0" presId="urn:microsoft.com/office/officeart/2005/8/layout/orgChart1"/>
    <dgm:cxn modelId="{106D10AC-7AF8-423F-A6BA-F63C72E327DF}" type="presParOf" srcId="{4459A318-A3EA-4E69-9DB2-CDD984294223}" destId="{11E1E3BD-1D55-48A9-A8AE-187F3028C215}" srcOrd="3" destOrd="0" presId="urn:microsoft.com/office/officeart/2005/8/layout/orgChart1"/>
    <dgm:cxn modelId="{F0300FE2-B959-41D5-8F67-A1939A1AFB6E}" type="presParOf" srcId="{11E1E3BD-1D55-48A9-A8AE-187F3028C215}" destId="{2435D659-9173-43C9-BA5B-3179F007E763}" srcOrd="0" destOrd="0" presId="urn:microsoft.com/office/officeart/2005/8/layout/orgChart1"/>
    <dgm:cxn modelId="{490CFA79-5DEC-4246-A8EB-D09F38031E0F}" type="presParOf" srcId="{2435D659-9173-43C9-BA5B-3179F007E763}" destId="{D8216160-26B5-4321-A1E2-EFD27CDF4F1C}" srcOrd="0" destOrd="0" presId="urn:microsoft.com/office/officeart/2005/8/layout/orgChart1"/>
    <dgm:cxn modelId="{CF8688D3-AE1E-40C8-BAAE-8E983234F4C4}" type="presParOf" srcId="{2435D659-9173-43C9-BA5B-3179F007E763}" destId="{82628D30-3C5D-4A86-A973-10C1C4E6FDAD}" srcOrd="1" destOrd="0" presId="urn:microsoft.com/office/officeart/2005/8/layout/orgChart1"/>
    <dgm:cxn modelId="{D67FFA96-9D2A-4AE7-A817-D75D43D08EDE}" type="presParOf" srcId="{11E1E3BD-1D55-48A9-A8AE-187F3028C215}" destId="{370341B9-EE65-4862-9047-518E80650357}" srcOrd="1" destOrd="0" presId="urn:microsoft.com/office/officeart/2005/8/layout/orgChart1"/>
    <dgm:cxn modelId="{6384AAA5-07F2-42F6-92D0-5F4B7CC989C1}" type="presParOf" srcId="{11E1E3BD-1D55-48A9-A8AE-187F3028C215}" destId="{15EB4686-B0D4-4950-95F3-77CD709A18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328BF-9FAB-4651-99EC-F705F69DA4A8}">
      <dsp:nvSpPr>
        <dsp:cNvPr id="0" name=""/>
        <dsp:cNvSpPr/>
      </dsp:nvSpPr>
      <dsp:spPr>
        <a:xfrm>
          <a:off x="6742506" y="2062502"/>
          <a:ext cx="1574083" cy="5621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113"/>
              </a:lnTo>
              <a:lnTo>
                <a:pt x="1574083" y="562113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ECB3990-EE27-4BB0-9006-62E4AC453371}">
      <dsp:nvSpPr>
        <dsp:cNvPr id="0" name=""/>
        <dsp:cNvSpPr/>
      </dsp:nvSpPr>
      <dsp:spPr>
        <a:xfrm>
          <a:off x="7248676" y="3202512"/>
          <a:ext cx="2112361" cy="263646"/>
        </a:xfrm>
        <a:custGeom>
          <a:avLst/>
          <a:gdLst/>
          <a:ahLst/>
          <a:cxnLst/>
          <a:rect l="0" t="0" r="0" b="0"/>
          <a:pathLst>
            <a:path>
              <a:moveTo>
                <a:pt x="0" y="263646"/>
              </a:moveTo>
              <a:lnTo>
                <a:pt x="2112361" y="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061B9-3888-4407-AFD3-60DC40462573}">
      <dsp:nvSpPr>
        <dsp:cNvPr id="0" name=""/>
        <dsp:cNvSpPr/>
      </dsp:nvSpPr>
      <dsp:spPr>
        <a:xfrm>
          <a:off x="7248676" y="3230468"/>
          <a:ext cx="911606" cy="235690"/>
        </a:xfrm>
        <a:custGeom>
          <a:avLst/>
          <a:gdLst/>
          <a:ahLst/>
          <a:cxnLst/>
          <a:rect l="0" t="0" r="0" b="0"/>
          <a:pathLst>
            <a:path>
              <a:moveTo>
                <a:pt x="0" y="235690"/>
              </a:moveTo>
              <a:lnTo>
                <a:pt x="911606" y="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40481-DE18-4F98-9E22-0334DA07A65F}">
      <dsp:nvSpPr>
        <dsp:cNvPr id="0" name=""/>
        <dsp:cNvSpPr/>
      </dsp:nvSpPr>
      <dsp:spPr>
        <a:xfrm>
          <a:off x="7667356" y="2877310"/>
          <a:ext cx="449910" cy="33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910" y="331932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BFF74-69C5-4256-BAA3-4C5C53EA518D}">
      <dsp:nvSpPr>
        <dsp:cNvPr id="0" name=""/>
        <dsp:cNvSpPr/>
      </dsp:nvSpPr>
      <dsp:spPr>
        <a:xfrm>
          <a:off x="6742506" y="2062502"/>
          <a:ext cx="424476" cy="564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4620"/>
              </a:lnTo>
              <a:lnTo>
                <a:pt x="424476" y="56462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3AFAE5F-3611-475E-A94A-0862A2A5B6B0}">
      <dsp:nvSpPr>
        <dsp:cNvPr id="0" name=""/>
        <dsp:cNvSpPr/>
      </dsp:nvSpPr>
      <dsp:spPr>
        <a:xfrm>
          <a:off x="5896616" y="1288160"/>
          <a:ext cx="345517" cy="524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4155"/>
              </a:lnTo>
              <a:lnTo>
                <a:pt x="345517" y="524155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F8EBDF8-110C-429C-8C48-A71E3043F6A0}">
      <dsp:nvSpPr>
        <dsp:cNvPr id="0" name=""/>
        <dsp:cNvSpPr/>
      </dsp:nvSpPr>
      <dsp:spPr>
        <a:xfrm>
          <a:off x="13402015" y="4566234"/>
          <a:ext cx="150111" cy="1813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979"/>
              </a:lnTo>
              <a:lnTo>
                <a:pt x="150111" y="181397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1A776-49E3-424E-ACE6-40BA719A2952}">
      <dsp:nvSpPr>
        <dsp:cNvPr id="0" name=""/>
        <dsp:cNvSpPr/>
      </dsp:nvSpPr>
      <dsp:spPr>
        <a:xfrm>
          <a:off x="13402015" y="4566234"/>
          <a:ext cx="150111" cy="1148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938"/>
              </a:lnTo>
              <a:lnTo>
                <a:pt x="150111" y="114893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605FB2A-42C2-44A1-8A32-DA7F95D46AD9}">
      <dsp:nvSpPr>
        <dsp:cNvPr id="0" name=""/>
        <dsp:cNvSpPr/>
      </dsp:nvSpPr>
      <dsp:spPr>
        <a:xfrm>
          <a:off x="13402015" y="4566234"/>
          <a:ext cx="150111" cy="483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898"/>
              </a:lnTo>
              <a:lnTo>
                <a:pt x="150111" y="48389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99749A8-4FA7-42BD-8365-1688A0B61D39}">
      <dsp:nvSpPr>
        <dsp:cNvPr id="0" name=""/>
        <dsp:cNvSpPr/>
      </dsp:nvSpPr>
      <dsp:spPr>
        <a:xfrm>
          <a:off x="5896616" y="1288160"/>
          <a:ext cx="7905697" cy="2777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622"/>
              </a:lnTo>
              <a:lnTo>
                <a:pt x="7905697" y="2672622"/>
              </a:lnTo>
              <a:lnTo>
                <a:pt x="7905697" y="277770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B429E9DB-8CAD-4A1B-BBA2-2EDA8699CF2F}">
      <dsp:nvSpPr>
        <dsp:cNvPr id="0" name=""/>
        <dsp:cNvSpPr/>
      </dsp:nvSpPr>
      <dsp:spPr>
        <a:xfrm>
          <a:off x="9918669" y="4554705"/>
          <a:ext cx="2353023" cy="2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81"/>
              </a:lnTo>
              <a:lnTo>
                <a:pt x="2353023" y="109481"/>
              </a:lnTo>
              <a:lnTo>
                <a:pt x="2353023" y="21455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B2418-869B-4CEC-802B-F027ED079451}">
      <dsp:nvSpPr>
        <dsp:cNvPr id="0" name=""/>
        <dsp:cNvSpPr/>
      </dsp:nvSpPr>
      <dsp:spPr>
        <a:xfrm>
          <a:off x="9918669" y="4554705"/>
          <a:ext cx="1202186" cy="214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481"/>
              </a:lnTo>
              <a:lnTo>
                <a:pt x="1202186" y="109481"/>
              </a:lnTo>
              <a:lnTo>
                <a:pt x="1202186" y="21455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15532-1EEA-4393-8951-32A1469F2810}">
      <dsp:nvSpPr>
        <dsp:cNvPr id="0" name=""/>
        <dsp:cNvSpPr/>
      </dsp:nvSpPr>
      <dsp:spPr>
        <a:xfrm>
          <a:off x="9534602" y="5264764"/>
          <a:ext cx="2782774" cy="911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9"/>
              </a:lnTo>
              <a:lnTo>
                <a:pt x="2782774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31356-B5F0-422A-92D0-34CC36FA1B45}">
      <dsp:nvSpPr>
        <dsp:cNvPr id="0" name=""/>
        <dsp:cNvSpPr/>
      </dsp:nvSpPr>
      <dsp:spPr>
        <a:xfrm>
          <a:off x="9534602" y="5264764"/>
          <a:ext cx="1702929" cy="911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9"/>
              </a:lnTo>
              <a:lnTo>
                <a:pt x="1702929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03155-6F1D-4E36-94BE-B4C47903C145}">
      <dsp:nvSpPr>
        <dsp:cNvPr id="0" name=""/>
        <dsp:cNvSpPr/>
      </dsp:nvSpPr>
      <dsp:spPr>
        <a:xfrm>
          <a:off x="9534602" y="5264764"/>
          <a:ext cx="623094" cy="911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654"/>
              </a:lnTo>
              <a:lnTo>
                <a:pt x="623094" y="911654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C0620-FA7E-4EB3-BD72-ADEDD867818A}">
      <dsp:nvSpPr>
        <dsp:cNvPr id="0" name=""/>
        <dsp:cNvSpPr/>
      </dsp:nvSpPr>
      <dsp:spPr>
        <a:xfrm>
          <a:off x="9077852" y="5264764"/>
          <a:ext cx="456750" cy="911659"/>
        </a:xfrm>
        <a:custGeom>
          <a:avLst/>
          <a:gdLst/>
          <a:ahLst/>
          <a:cxnLst/>
          <a:rect l="0" t="0" r="0" b="0"/>
          <a:pathLst>
            <a:path>
              <a:moveTo>
                <a:pt x="456750" y="0"/>
              </a:moveTo>
              <a:lnTo>
                <a:pt x="0" y="911659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822DB-3CB1-4310-84D3-21511E4E0971}">
      <dsp:nvSpPr>
        <dsp:cNvPr id="0" name=""/>
        <dsp:cNvSpPr/>
      </dsp:nvSpPr>
      <dsp:spPr>
        <a:xfrm>
          <a:off x="8921625" y="5264764"/>
          <a:ext cx="612976" cy="879840"/>
        </a:xfrm>
        <a:custGeom>
          <a:avLst/>
          <a:gdLst/>
          <a:ahLst/>
          <a:cxnLst/>
          <a:rect l="0" t="0" r="0" b="0"/>
          <a:pathLst>
            <a:path>
              <a:moveTo>
                <a:pt x="612976" y="0"/>
              </a:moveTo>
              <a:lnTo>
                <a:pt x="612976" y="879840"/>
              </a:lnTo>
              <a:lnTo>
                <a:pt x="0" y="879840"/>
              </a:lnTo>
            </a:path>
          </a:pathLst>
        </a:custGeom>
        <a:noFill/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F8E80-07C9-487C-8268-BFFF53988A16}">
      <dsp:nvSpPr>
        <dsp:cNvPr id="0" name=""/>
        <dsp:cNvSpPr/>
      </dsp:nvSpPr>
      <dsp:spPr>
        <a:xfrm>
          <a:off x="9872949" y="4554705"/>
          <a:ext cx="91440" cy="2096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4607"/>
              </a:lnTo>
              <a:lnTo>
                <a:pt x="61952" y="104607"/>
              </a:lnTo>
              <a:lnTo>
                <a:pt x="61952" y="209686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B17A6-8BFF-463C-BD3A-BD1B3E711358}">
      <dsp:nvSpPr>
        <dsp:cNvPr id="0" name=""/>
        <dsp:cNvSpPr/>
      </dsp:nvSpPr>
      <dsp:spPr>
        <a:xfrm>
          <a:off x="8713390" y="4554705"/>
          <a:ext cx="1205278" cy="265232"/>
        </a:xfrm>
        <a:custGeom>
          <a:avLst/>
          <a:gdLst/>
          <a:ahLst/>
          <a:cxnLst/>
          <a:rect l="0" t="0" r="0" b="0"/>
          <a:pathLst>
            <a:path>
              <a:moveTo>
                <a:pt x="1205278" y="0"/>
              </a:moveTo>
              <a:lnTo>
                <a:pt x="1205278" y="160154"/>
              </a:lnTo>
              <a:lnTo>
                <a:pt x="0" y="160154"/>
              </a:lnTo>
              <a:lnTo>
                <a:pt x="0" y="265232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53468-0F4D-4F8E-BB2B-29D9D2FBCC63}">
      <dsp:nvSpPr>
        <dsp:cNvPr id="0" name=""/>
        <dsp:cNvSpPr/>
      </dsp:nvSpPr>
      <dsp:spPr>
        <a:xfrm>
          <a:off x="7513096" y="4554705"/>
          <a:ext cx="2405573" cy="269200"/>
        </a:xfrm>
        <a:custGeom>
          <a:avLst/>
          <a:gdLst/>
          <a:ahLst/>
          <a:cxnLst/>
          <a:rect l="0" t="0" r="0" b="0"/>
          <a:pathLst>
            <a:path>
              <a:moveTo>
                <a:pt x="2405573" y="0"/>
              </a:moveTo>
              <a:lnTo>
                <a:pt x="2405573" y="164122"/>
              </a:lnTo>
              <a:lnTo>
                <a:pt x="0" y="164122"/>
              </a:lnTo>
              <a:lnTo>
                <a:pt x="0" y="26920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B063A3-F930-4E18-AD5C-9A566B80F22A}">
      <dsp:nvSpPr>
        <dsp:cNvPr id="0" name=""/>
        <dsp:cNvSpPr/>
      </dsp:nvSpPr>
      <dsp:spPr>
        <a:xfrm>
          <a:off x="5896616" y="1288160"/>
          <a:ext cx="4022053" cy="2766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1093"/>
              </a:lnTo>
              <a:lnTo>
                <a:pt x="4022053" y="2661093"/>
              </a:lnTo>
              <a:lnTo>
                <a:pt x="4022053" y="2766171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16D375B-E541-4953-A957-7205768E0D8A}">
      <dsp:nvSpPr>
        <dsp:cNvPr id="0" name=""/>
        <dsp:cNvSpPr/>
      </dsp:nvSpPr>
      <dsp:spPr>
        <a:xfrm>
          <a:off x="5201296" y="4572858"/>
          <a:ext cx="91440" cy="24186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8697"/>
              </a:lnTo>
              <a:lnTo>
                <a:pt x="127290" y="2418697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28BE9-47DB-4D1B-BDE7-5F328A323D29}">
      <dsp:nvSpPr>
        <dsp:cNvPr id="0" name=""/>
        <dsp:cNvSpPr/>
      </dsp:nvSpPr>
      <dsp:spPr>
        <a:xfrm>
          <a:off x="5201296" y="4572858"/>
          <a:ext cx="91440" cy="17260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6001"/>
              </a:lnTo>
              <a:lnTo>
                <a:pt x="127290" y="1726001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C73D9-79A7-4A9A-8574-C9A62421FE05}">
      <dsp:nvSpPr>
        <dsp:cNvPr id="0" name=""/>
        <dsp:cNvSpPr/>
      </dsp:nvSpPr>
      <dsp:spPr>
        <a:xfrm>
          <a:off x="5247016" y="4572858"/>
          <a:ext cx="121810" cy="47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808"/>
              </a:lnTo>
              <a:lnTo>
                <a:pt x="121810" y="474808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B8503-E7D2-45BE-B017-D23535901A06}">
      <dsp:nvSpPr>
        <dsp:cNvPr id="0" name=""/>
        <dsp:cNvSpPr/>
      </dsp:nvSpPr>
      <dsp:spPr>
        <a:xfrm>
          <a:off x="5647315" y="1288160"/>
          <a:ext cx="249300" cy="2784325"/>
        </a:xfrm>
        <a:custGeom>
          <a:avLst/>
          <a:gdLst/>
          <a:ahLst/>
          <a:cxnLst/>
          <a:rect l="0" t="0" r="0" b="0"/>
          <a:pathLst>
            <a:path>
              <a:moveTo>
                <a:pt x="249300" y="0"/>
              </a:moveTo>
              <a:lnTo>
                <a:pt x="249300" y="2679247"/>
              </a:lnTo>
              <a:lnTo>
                <a:pt x="0" y="2679247"/>
              </a:lnTo>
              <a:lnTo>
                <a:pt x="0" y="2784325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22D856C9-97BB-4DB8-BCAC-58FE37C22053}">
      <dsp:nvSpPr>
        <dsp:cNvPr id="0" name=""/>
        <dsp:cNvSpPr/>
      </dsp:nvSpPr>
      <dsp:spPr>
        <a:xfrm>
          <a:off x="3108973" y="4558523"/>
          <a:ext cx="173139" cy="30631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63180"/>
              </a:lnTo>
              <a:lnTo>
                <a:pt x="173139" y="306318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EAA60-C6E2-4379-B983-D53B24C3124F}">
      <dsp:nvSpPr>
        <dsp:cNvPr id="0" name=""/>
        <dsp:cNvSpPr/>
      </dsp:nvSpPr>
      <dsp:spPr>
        <a:xfrm>
          <a:off x="3108973" y="4558523"/>
          <a:ext cx="173139" cy="2398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8140"/>
              </a:lnTo>
              <a:lnTo>
                <a:pt x="173139" y="239814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EB696-C147-493C-A002-57810449B6FE}">
      <dsp:nvSpPr>
        <dsp:cNvPr id="0" name=""/>
        <dsp:cNvSpPr/>
      </dsp:nvSpPr>
      <dsp:spPr>
        <a:xfrm>
          <a:off x="3108973" y="4558523"/>
          <a:ext cx="173139" cy="1733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099"/>
              </a:lnTo>
              <a:lnTo>
                <a:pt x="173139" y="1733099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F73B4-E2B5-4AD4-B724-16527065FFD9}">
      <dsp:nvSpPr>
        <dsp:cNvPr id="0" name=""/>
        <dsp:cNvSpPr/>
      </dsp:nvSpPr>
      <dsp:spPr>
        <a:xfrm>
          <a:off x="3108973" y="4558523"/>
          <a:ext cx="173139" cy="1068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058"/>
              </a:lnTo>
              <a:lnTo>
                <a:pt x="173139" y="106805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3A4E0223-6E5D-42B1-93C7-72FBCC34B38E}">
      <dsp:nvSpPr>
        <dsp:cNvPr id="0" name=""/>
        <dsp:cNvSpPr/>
      </dsp:nvSpPr>
      <dsp:spPr>
        <a:xfrm>
          <a:off x="3108973" y="4558523"/>
          <a:ext cx="173139" cy="403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3017"/>
              </a:lnTo>
              <a:lnTo>
                <a:pt x="173139" y="403017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38E151E-B06B-439F-87FF-F223B115211C}">
      <dsp:nvSpPr>
        <dsp:cNvPr id="0" name=""/>
        <dsp:cNvSpPr/>
      </dsp:nvSpPr>
      <dsp:spPr>
        <a:xfrm>
          <a:off x="3509271" y="1288160"/>
          <a:ext cx="2387344" cy="2769989"/>
        </a:xfrm>
        <a:custGeom>
          <a:avLst/>
          <a:gdLst/>
          <a:ahLst/>
          <a:cxnLst/>
          <a:rect l="0" t="0" r="0" b="0"/>
          <a:pathLst>
            <a:path>
              <a:moveTo>
                <a:pt x="2387344" y="0"/>
              </a:moveTo>
              <a:lnTo>
                <a:pt x="2387344" y="2664911"/>
              </a:lnTo>
              <a:lnTo>
                <a:pt x="0" y="2664911"/>
              </a:lnTo>
              <a:lnTo>
                <a:pt x="0" y="2769989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885D9E4-5D6F-4E6E-ADA7-2C67BF170515}">
      <dsp:nvSpPr>
        <dsp:cNvPr id="0" name=""/>
        <dsp:cNvSpPr/>
      </dsp:nvSpPr>
      <dsp:spPr>
        <a:xfrm>
          <a:off x="124678" y="3706573"/>
          <a:ext cx="1027445" cy="851945"/>
        </a:xfrm>
        <a:custGeom>
          <a:avLst/>
          <a:gdLst/>
          <a:ahLst/>
          <a:cxnLst/>
          <a:rect l="0" t="0" r="0" b="0"/>
          <a:pathLst>
            <a:path>
              <a:moveTo>
                <a:pt x="0" y="851945"/>
              </a:moveTo>
              <a:lnTo>
                <a:pt x="1027445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594C5-C336-495C-B0B1-F43C09C95CB1}">
      <dsp:nvSpPr>
        <dsp:cNvPr id="0" name=""/>
        <dsp:cNvSpPr/>
      </dsp:nvSpPr>
      <dsp:spPr>
        <a:xfrm>
          <a:off x="124678" y="4282637"/>
          <a:ext cx="1027445" cy="275880"/>
        </a:xfrm>
        <a:custGeom>
          <a:avLst/>
          <a:gdLst/>
          <a:ahLst/>
          <a:cxnLst/>
          <a:rect l="0" t="0" r="0" b="0"/>
          <a:pathLst>
            <a:path>
              <a:moveTo>
                <a:pt x="0" y="275880"/>
              </a:moveTo>
              <a:lnTo>
                <a:pt x="1027445" y="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34016-5891-4BE9-B838-3F0A08087672}">
      <dsp:nvSpPr>
        <dsp:cNvPr id="0" name=""/>
        <dsp:cNvSpPr/>
      </dsp:nvSpPr>
      <dsp:spPr>
        <a:xfrm>
          <a:off x="124678" y="4558518"/>
          <a:ext cx="992920" cy="24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2720"/>
              </a:lnTo>
              <a:lnTo>
                <a:pt x="992920" y="2432720"/>
              </a:lnTo>
            </a:path>
          </a:pathLst>
        </a:custGeom>
        <a:noFill/>
        <a:ln w="254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2603A-4C4A-44FD-9A59-3AB0BC227E9C}">
      <dsp:nvSpPr>
        <dsp:cNvPr id="0" name=""/>
        <dsp:cNvSpPr/>
      </dsp:nvSpPr>
      <dsp:spPr>
        <a:xfrm>
          <a:off x="124678" y="4558518"/>
          <a:ext cx="992920" cy="1767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7680"/>
              </a:lnTo>
              <a:lnTo>
                <a:pt x="992920" y="1767680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76209D0A-8718-4278-A288-1FEF42CC1A56}">
      <dsp:nvSpPr>
        <dsp:cNvPr id="0" name=""/>
        <dsp:cNvSpPr/>
      </dsp:nvSpPr>
      <dsp:spPr>
        <a:xfrm>
          <a:off x="124678" y="4558518"/>
          <a:ext cx="992920" cy="110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2639"/>
              </a:lnTo>
              <a:lnTo>
                <a:pt x="992920" y="1102639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0B17BBB0-3CEF-4A8E-9DAB-B84B8337E4F0}">
      <dsp:nvSpPr>
        <dsp:cNvPr id="0" name=""/>
        <dsp:cNvSpPr/>
      </dsp:nvSpPr>
      <dsp:spPr>
        <a:xfrm>
          <a:off x="124678" y="4558518"/>
          <a:ext cx="992920" cy="437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598"/>
              </a:lnTo>
              <a:lnTo>
                <a:pt x="992920" y="437598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8A3E613-547F-4001-8DF5-744B5989FEF6}">
      <dsp:nvSpPr>
        <dsp:cNvPr id="0" name=""/>
        <dsp:cNvSpPr/>
      </dsp:nvSpPr>
      <dsp:spPr>
        <a:xfrm>
          <a:off x="524977" y="1288160"/>
          <a:ext cx="5371638" cy="2769984"/>
        </a:xfrm>
        <a:custGeom>
          <a:avLst/>
          <a:gdLst/>
          <a:ahLst/>
          <a:cxnLst/>
          <a:rect l="0" t="0" r="0" b="0"/>
          <a:pathLst>
            <a:path>
              <a:moveTo>
                <a:pt x="5371638" y="0"/>
              </a:moveTo>
              <a:lnTo>
                <a:pt x="5371638" y="2664906"/>
              </a:lnTo>
              <a:lnTo>
                <a:pt x="0" y="2664906"/>
              </a:lnTo>
              <a:lnTo>
                <a:pt x="0" y="2769984"/>
              </a:lnTo>
            </a:path>
          </a:pathLst>
        </a:custGeom>
        <a:noFill/>
        <a:ln w="25400" cap="flat" cmpd="sng" algn="ctr">
          <a:solidFill>
            <a:srgbClr val="C4A360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860F6562-197A-4485-AAD4-DB0C426BD351}">
      <dsp:nvSpPr>
        <dsp:cNvPr id="0" name=""/>
        <dsp:cNvSpPr/>
      </dsp:nvSpPr>
      <dsp:spPr>
        <a:xfrm>
          <a:off x="5150034" y="2066"/>
          <a:ext cx="1493162" cy="1286093"/>
        </a:xfrm>
        <a:prstGeom prst="round2Diag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HOME</a:t>
          </a:r>
          <a:endParaRPr lang="ko-KR" altLang="en-US" sz="15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5212816" y="64848"/>
        <a:ext cx="1367598" cy="1160529"/>
      </dsp:txXfrm>
    </dsp:sp>
    <dsp:sp modelId="{8D9E4FC3-7A57-4B54-AEF3-F7D4B5779B85}">
      <dsp:nvSpPr>
        <dsp:cNvPr id="0" name=""/>
        <dsp:cNvSpPr/>
      </dsp:nvSpPr>
      <dsp:spPr>
        <a:xfrm>
          <a:off x="24604" y="4058145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채용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9030" y="4082571"/>
        <a:ext cx="951893" cy="451520"/>
      </dsp:txXfrm>
    </dsp:sp>
    <dsp:sp modelId="{306F4C0A-9929-4F6E-BED1-10522A8F6574}">
      <dsp:nvSpPr>
        <dsp:cNvPr id="0" name=""/>
        <dsp:cNvSpPr/>
      </dsp:nvSpPr>
      <dsp:spPr>
        <a:xfrm>
          <a:off x="1117598" y="4768674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직종분류</a:t>
          </a:r>
          <a:endParaRPr lang="ko-KR" altLang="en-US" sz="1100" b="0" kern="120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4790880"/>
        <a:ext cx="865356" cy="410472"/>
      </dsp:txXfrm>
    </dsp:sp>
    <dsp:sp modelId="{47E3EEB2-7242-4467-9318-08172C12163A}">
      <dsp:nvSpPr>
        <dsp:cNvPr id="0" name=""/>
        <dsp:cNvSpPr/>
      </dsp:nvSpPr>
      <dsp:spPr>
        <a:xfrm>
          <a:off x="1117598" y="5433715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/>
              </a:solidFill>
              <a:latin typeface="나눔고딕 ExtraBold" pitchFamily="50" charset="-127"/>
              <a:ea typeface="나눔고딕 ExtraBold" pitchFamily="50" charset="-127"/>
            </a:rPr>
            <a:t>지역분류</a:t>
          </a:r>
          <a:endParaRPr lang="ko-KR" altLang="en-US" sz="1100" b="0" kern="1200">
            <a:ln>
              <a:noFill/>
            </a:ln>
            <a:solidFill>
              <a:schemeClr val="tx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5455921"/>
        <a:ext cx="865356" cy="410472"/>
      </dsp:txXfrm>
    </dsp:sp>
    <dsp:sp modelId="{7FAE73EF-8B33-4746-9577-873EB567E732}">
      <dsp:nvSpPr>
        <dsp:cNvPr id="0" name=""/>
        <dsp:cNvSpPr/>
      </dsp:nvSpPr>
      <dsp:spPr>
        <a:xfrm>
          <a:off x="1117598" y="6098756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기업분류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6120962"/>
        <a:ext cx="865356" cy="410472"/>
      </dsp:txXfrm>
    </dsp:sp>
    <dsp:sp modelId="{DAFC3666-60BA-48CF-B73E-DBB6D8F01005}">
      <dsp:nvSpPr>
        <dsp:cNvPr id="0" name=""/>
        <dsp:cNvSpPr/>
      </dsp:nvSpPr>
      <dsp:spPr>
        <a:xfrm>
          <a:off x="1117598" y="6763797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알바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139804" y="6786003"/>
        <a:ext cx="865356" cy="410472"/>
      </dsp:txXfrm>
    </dsp:sp>
    <dsp:sp modelId="{A1C2CB6F-E461-4EC4-9D68-0F570C020B12}">
      <dsp:nvSpPr>
        <dsp:cNvPr id="0" name=""/>
        <dsp:cNvSpPr/>
      </dsp:nvSpPr>
      <dsp:spPr>
        <a:xfrm>
          <a:off x="1152124" y="4032451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청년</a:t>
          </a:r>
          <a:r>
            <a:rPr lang="en-US" altLang="ko-KR" sz="900" kern="1200" smtClean="0">
              <a:solidFill>
                <a:schemeClr val="tx1"/>
              </a:solidFill>
            </a:rPr>
            <a:t>/</a:t>
          </a:r>
          <a:r>
            <a:rPr lang="ko-KR" altLang="en-US" sz="900" kern="1200" smtClean="0">
              <a:solidFill>
                <a:schemeClr val="tx1"/>
              </a:solidFill>
            </a:rPr>
            <a:t>장년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6550" y="4056877"/>
        <a:ext cx="951893" cy="451520"/>
      </dsp:txXfrm>
    </dsp:sp>
    <dsp:sp modelId="{16DC1C33-2461-4EB5-9B0E-C91F52160518}">
      <dsp:nvSpPr>
        <dsp:cNvPr id="0" name=""/>
        <dsp:cNvSpPr/>
      </dsp:nvSpPr>
      <dsp:spPr>
        <a:xfrm>
          <a:off x="1152124" y="345638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신입</a:t>
          </a:r>
          <a:r>
            <a:rPr lang="en-US" altLang="ko-KR" sz="900" kern="1200" smtClean="0">
              <a:solidFill>
                <a:schemeClr val="tx1"/>
              </a:solidFill>
            </a:rPr>
            <a:t>/</a:t>
          </a:r>
          <a:r>
            <a:rPr lang="ko-KR" altLang="en-US" sz="900" kern="1200" smtClean="0">
              <a:solidFill>
                <a:schemeClr val="tx1"/>
              </a:solidFill>
            </a:rPr>
            <a:t>경력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6550" y="3480812"/>
        <a:ext cx="951893" cy="451520"/>
      </dsp:txXfrm>
    </dsp:sp>
    <dsp:sp modelId="{06EAF849-C204-492E-8EFC-57007C517019}">
      <dsp:nvSpPr>
        <dsp:cNvPr id="0" name=""/>
        <dsp:cNvSpPr/>
      </dsp:nvSpPr>
      <dsp:spPr>
        <a:xfrm>
          <a:off x="3008898" y="4058150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소통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033324" y="4082576"/>
        <a:ext cx="951893" cy="451520"/>
      </dsp:txXfrm>
    </dsp:sp>
    <dsp:sp modelId="{524E7824-7832-478C-A4BB-24D062DD8A4C}">
      <dsp:nvSpPr>
        <dsp:cNvPr id="0" name=""/>
        <dsp:cNvSpPr/>
      </dsp:nvSpPr>
      <dsp:spPr>
        <a:xfrm>
          <a:off x="3282112" y="4734099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유머글모음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4756305"/>
        <a:ext cx="865356" cy="410472"/>
      </dsp:txXfrm>
    </dsp:sp>
    <dsp:sp modelId="{B04E0B4B-8A1B-4AE0-96E7-C35F197E8A2E}">
      <dsp:nvSpPr>
        <dsp:cNvPr id="0" name=""/>
        <dsp:cNvSpPr/>
      </dsp:nvSpPr>
      <dsp:spPr>
        <a:xfrm>
          <a:off x="3282112" y="5399139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자유게시판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5421345"/>
        <a:ext cx="865356" cy="410472"/>
      </dsp:txXfrm>
    </dsp:sp>
    <dsp:sp modelId="{F9A681B6-855D-42DD-8071-530DD816B0DD}">
      <dsp:nvSpPr>
        <dsp:cNvPr id="0" name=""/>
        <dsp:cNvSpPr/>
      </dsp:nvSpPr>
      <dsp:spPr>
        <a:xfrm>
          <a:off x="3282112" y="606418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익명게시판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6086386"/>
        <a:ext cx="865356" cy="410472"/>
      </dsp:txXfrm>
    </dsp:sp>
    <dsp:sp modelId="{841469BA-62A1-447A-977D-79C73A23D6B3}">
      <dsp:nvSpPr>
        <dsp:cNvPr id="0" name=""/>
        <dsp:cNvSpPr/>
      </dsp:nvSpPr>
      <dsp:spPr>
        <a:xfrm>
          <a:off x="3282112" y="6729221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스터디원 구인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6751427"/>
        <a:ext cx="865356" cy="410472"/>
      </dsp:txXfrm>
    </dsp:sp>
    <dsp:sp modelId="{C812710E-684E-4B18-BBE0-AC1AFD2D64EB}">
      <dsp:nvSpPr>
        <dsp:cNvPr id="0" name=""/>
        <dsp:cNvSpPr/>
      </dsp:nvSpPr>
      <dsp:spPr>
        <a:xfrm>
          <a:off x="3282112" y="7394262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중고거래</a:t>
          </a:r>
          <a:endParaRPr lang="ko-KR" altLang="en-US" sz="10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3304318" y="7416468"/>
        <a:ext cx="865356" cy="410472"/>
      </dsp:txXfrm>
    </dsp:sp>
    <dsp:sp modelId="{4E72E4C9-D534-4F59-87ED-4316A8833A89}">
      <dsp:nvSpPr>
        <dsp:cNvPr id="0" name=""/>
        <dsp:cNvSpPr/>
      </dsp:nvSpPr>
      <dsp:spPr>
        <a:xfrm>
          <a:off x="5146942" y="4072486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소식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5171368" y="4096912"/>
        <a:ext cx="951893" cy="451520"/>
      </dsp:txXfrm>
    </dsp:sp>
    <dsp:sp modelId="{FA2A5D45-1426-411C-8EA5-2733E13B7FBB}">
      <dsp:nvSpPr>
        <dsp:cNvPr id="0" name=""/>
        <dsp:cNvSpPr/>
      </dsp:nvSpPr>
      <dsp:spPr>
        <a:xfrm>
          <a:off x="5368827" y="4823906"/>
          <a:ext cx="935727" cy="447523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고용뉴스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5390673" y="4845752"/>
        <a:ext cx="892035" cy="403831"/>
      </dsp:txXfrm>
    </dsp:sp>
    <dsp:sp modelId="{A98EED9A-A24B-49E6-8F3B-7E004112F6B3}">
      <dsp:nvSpPr>
        <dsp:cNvPr id="0" name=""/>
        <dsp:cNvSpPr/>
      </dsp:nvSpPr>
      <dsp:spPr>
        <a:xfrm>
          <a:off x="5328587" y="6048674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관련뉴스</a:t>
          </a:r>
          <a:endParaRPr lang="en-US" altLang="ko-KR" sz="1000" kern="1200" smtClean="0">
            <a:solidFill>
              <a:schemeClr val="tx1"/>
            </a:solidFill>
          </a:endParaRPr>
        </a:p>
      </dsp:txBody>
      <dsp:txXfrm>
        <a:off x="5353013" y="6073100"/>
        <a:ext cx="951893" cy="451520"/>
      </dsp:txXfrm>
    </dsp:sp>
    <dsp:sp modelId="{50E9601C-DB16-445C-BAA0-A42FFF40D2C1}">
      <dsp:nvSpPr>
        <dsp:cNvPr id="0" name=""/>
        <dsp:cNvSpPr/>
      </dsp:nvSpPr>
      <dsp:spPr>
        <a:xfrm>
          <a:off x="5328587" y="6741370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채용설명회</a:t>
          </a:r>
          <a:endParaRPr lang="en-US" altLang="ko-KR" sz="900" kern="1200" smtClean="0">
            <a:solidFill>
              <a:schemeClr val="tx1"/>
            </a:solidFill>
          </a:endParaRPr>
        </a:p>
      </dsp:txBody>
      <dsp:txXfrm>
        <a:off x="5353013" y="6765796"/>
        <a:ext cx="951893" cy="451520"/>
      </dsp:txXfrm>
    </dsp:sp>
    <dsp:sp modelId="{102625F7-402F-4A71-9CDB-D3E87EE1D34F}">
      <dsp:nvSpPr>
        <dsp:cNvPr id="0" name=""/>
        <dsp:cNvSpPr/>
      </dsp:nvSpPr>
      <dsp:spPr>
        <a:xfrm>
          <a:off x="9418296" y="4054332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나눔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9442722" y="4078758"/>
        <a:ext cx="951893" cy="451520"/>
      </dsp:txXfrm>
    </dsp:sp>
    <dsp:sp modelId="{58B4A1AE-D903-474C-9C6B-EA1F60A1340B}">
      <dsp:nvSpPr>
        <dsp:cNvPr id="0" name=""/>
        <dsp:cNvSpPr/>
      </dsp:nvSpPr>
      <dsp:spPr>
        <a:xfrm>
          <a:off x="7012723" y="482390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멘토</a:t>
          </a:r>
          <a:r>
            <a:rPr lang="en-US" altLang="ko-KR" sz="1300" kern="1200" smtClean="0">
              <a:solidFill>
                <a:schemeClr val="tx1"/>
              </a:solidFill>
            </a:rPr>
            <a:t>QnA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7037149" y="4848332"/>
        <a:ext cx="951893" cy="451520"/>
      </dsp:txXfrm>
    </dsp:sp>
    <dsp:sp modelId="{C8D3AE6E-0596-4091-858D-C40E16837C6A}">
      <dsp:nvSpPr>
        <dsp:cNvPr id="0" name=""/>
        <dsp:cNvSpPr/>
      </dsp:nvSpPr>
      <dsp:spPr>
        <a:xfrm>
          <a:off x="8213017" y="4819938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smtClean="0">
              <a:solidFill>
                <a:schemeClr val="tx1"/>
              </a:solidFill>
            </a:rPr>
            <a:t>Protfolio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8237443" y="4844364"/>
        <a:ext cx="951893" cy="451520"/>
      </dsp:txXfrm>
    </dsp:sp>
    <dsp:sp modelId="{6C039174-AB22-44ED-85BB-38EA913794CA}">
      <dsp:nvSpPr>
        <dsp:cNvPr id="0" name=""/>
        <dsp:cNvSpPr/>
      </dsp:nvSpPr>
      <dsp:spPr>
        <a:xfrm>
          <a:off x="9434528" y="4764391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합격정보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9458954" y="4788817"/>
        <a:ext cx="951893" cy="451520"/>
      </dsp:txXfrm>
    </dsp:sp>
    <dsp:sp modelId="{8630ED7A-776F-4AC1-9E45-03B86A579CF2}">
      <dsp:nvSpPr>
        <dsp:cNvPr id="0" name=""/>
        <dsp:cNvSpPr/>
      </dsp:nvSpPr>
      <dsp:spPr>
        <a:xfrm>
          <a:off x="7920880" y="5894419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합격스펙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7945306" y="5918845"/>
        <a:ext cx="951893" cy="451520"/>
      </dsp:txXfrm>
    </dsp:sp>
    <dsp:sp modelId="{CB0E98CE-0240-4D6B-A4AA-5C55011E87BA}">
      <dsp:nvSpPr>
        <dsp:cNvPr id="0" name=""/>
        <dsp:cNvSpPr/>
      </dsp:nvSpPr>
      <dsp:spPr>
        <a:xfrm>
          <a:off x="9077852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합격자소서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9102278" y="5950663"/>
        <a:ext cx="951893" cy="451520"/>
      </dsp:txXfrm>
    </dsp:sp>
    <dsp:sp modelId="{030B0B0E-B8E1-476B-B759-A59479A7F875}">
      <dsp:nvSpPr>
        <dsp:cNvPr id="0" name=""/>
        <dsp:cNvSpPr/>
      </dsp:nvSpPr>
      <dsp:spPr>
        <a:xfrm>
          <a:off x="10157697" y="5926232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합격인적성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0182123" y="5950658"/>
        <a:ext cx="951893" cy="451520"/>
      </dsp:txXfrm>
    </dsp:sp>
    <dsp:sp modelId="{821810BF-C4A7-407D-ADE1-399DBA129BC6}">
      <dsp:nvSpPr>
        <dsp:cNvPr id="0" name=""/>
        <dsp:cNvSpPr/>
      </dsp:nvSpPr>
      <dsp:spPr>
        <a:xfrm>
          <a:off x="11237532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합격면접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261958" y="5950663"/>
        <a:ext cx="951893" cy="451520"/>
      </dsp:txXfrm>
    </dsp:sp>
    <dsp:sp modelId="{1954DCDD-0D89-4F83-80D6-5839DFD94888}">
      <dsp:nvSpPr>
        <dsp:cNvPr id="0" name=""/>
        <dsp:cNvSpPr/>
      </dsp:nvSpPr>
      <dsp:spPr>
        <a:xfrm>
          <a:off x="12317377" y="5926237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합격후기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2341803" y="5950663"/>
        <a:ext cx="951893" cy="451520"/>
      </dsp:txXfrm>
    </dsp:sp>
    <dsp:sp modelId="{05F46C38-AD5E-4DD9-8B11-F3F7D2672E6C}">
      <dsp:nvSpPr>
        <dsp:cNvPr id="0" name=""/>
        <dsp:cNvSpPr/>
      </dsp:nvSpPr>
      <dsp:spPr>
        <a:xfrm>
          <a:off x="10620482" y="4769265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solidFill>
                <a:schemeClr val="tx1"/>
              </a:solidFill>
            </a:rPr>
            <a:t>후기베스트</a:t>
          </a:r>
          <a:endParaRPr lang="ko-KR" altLang="en-US" sz="1300" kern="1200">
            <a:solidFill>
              <a:schemeClr val="tx1"/>
            </a:solidFill>
          </a:endParaRPr>
        </a:p>
      </dsp:txBody>
      <dsp:txXfrm>
        <a:off x="10644908" y="4793691"/>
        <a:ext cx="951893" cy="451520"/>
      </dsp:txXfrm>
    </dsp:sp>
    <dsp:sp modelId="{71FE0D76-6A37-4908-999D-AB6DAEBEA92A}">
      <dsp:nvSpPr>
        <dsp:cNvPr id="0" name=""/>
        <dsp:cNvSpPr/>
      </dsp:nvSpPr>
      <dsp:spPr>
        <a:xfrm>
          <a:off x="11771320" y="4769265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smtClean="0">
              <a:solidFill>
                <a:schemeClr val="tx1"/>
              </a:solidFill>
            </a:rPr>
            <a:t>참고사이트</a:t>
          </a:r>
          <a:endParaRPr lang="en-US" altLang="ko-KR" sz="900" kern="1200" smtClean="0">
            <a:solidFill>
              <a:schemeClr val="tx1"/>
            </a:solidFill>
          </a:endParaRPr>
        </a:p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smtClean="0">
              <a:solidFill>
                <a:schemeClr val="tx1"/>
              </a:solidFill>
            </a:rPr>
            <a:t>(</a:t>
          </a:r>
          <a:r>
            <a:rPr lang="ko-KR" altLang="en-US" sz="900" kern="1200" smtClean="0">
              <a:solidFill>
                <a:schemeClr val="tx1"/>
              </a:solidFill>
            </a:rPr>
            <a:t>이력서사이트 등</a:t>
          </a:r>
          <a:r>
            <a:rPr lang="en-US" altLang="ko-KR" sz="900" kern="1200" smtClean="0">
              <a:solidFill>
                <a:schemeClr val="tx1"/>
              </a:solidFill>
            </a:rPr>
            <a:t>)</a:t>
          </a:r>
          <a:endParaRPr lang="ko-KR" altLang="en-US" sz="900" kern="1200">
            <a:solidFill>
              <a:schemeClr val="tx1"/>
            </a:solidFill>
          </a:endParaRPr>
        </a:p>
      </dsp:txBody>
      <dsp:txXfrm>
        <a:off x="11795746" y="4793691"/>
        <a:ext cx="951893" cy="451520"/>
      </dsp:txXfrm>
    </dsp:sp>
    <dsp:sp modelId="{BA075529-B7A1-4E35-BC80-DCF592E42F5A}">
      <dsp:nvSpPr>
        <dsp:cNvPr id="0" name=""/>
        <dsp:cNvSpPr/>
      </dsp:nvSpPr>
      <dsp:spPr>
        <a:xfrm>
          <a:off x="13301940" y="4065861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기타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326366" y="4090287"/>
        <a:ext cx="951893" cy="451520"/>
      </dsp:txXfrm>
    </dsp:sp>
    <dsp:sp modelId="{9BF032EB-FF9E-48C4-BAC3-CA3B34073EB1}">
      <dsp:nvSpPr>
        <dsp:cNvPr id="0" name=""/>
        <dsp:cNvSpPr/>
      </dsp:nvSpPr>
      <dsp:spPr>
        <a:xfrm>
          <a:off x="13552127" y="482269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공모전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4844896"/>
        <a:ext cx="865356" cy="410472"/>
      </dsp:txXfrm>
    </dsp:sp>
    <dsp:sp modelId="{7011EF72-50AA-4C4E-9318-FB08BC28C407}">
      <dsp:nvSpPr>
        <dsp:cNvPr id="0" name=""/>
        <dsp:cNvSpPr/>
      </dsp:nvSpPr>
      <dsp:spPr>
        <a:xfrm>
          <a:off x="13552127" y="5487730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이벤트</a:t>
          </a:r>
          <a:endParaRPr lang="ko-KR" altLang="en-US" sz="11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5509936"/>
        <a:ext cx="865356" cy="410472"/>
      </dsp:txXfrm>
    </dsp:sp>
    <dsp:sp modelId="{75F05BFD-7255-4726-8D61-2A1B1D5EC807}">
      <dsp:nvSpPr>
        <dsp:cNvPr id="0" name=""/>
        <dsp:cNvSpPr/>
      </dsp:nvSpPr>
      <dsp:spPr>
        <a:xfrm>
          <a:off x="13552127" y="6152771"/>
          <a:ext cx="909768" cy="454884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b="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설문조사</a:t>
          </a:r>
          <a:endParaRPr lang="ko-KR" altLang="en-US" sz="1300" b="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3574333" y="6174977"/>
        <a:ext cx="865356" cy="410472"/>
      </dsp:txXfrm>
    </dsp:sp>
    <dsp:sp modelId="{DCA3EAD6-179A-4FA2-AEAD-97FB2D485BDA}">
      <dsp:nvSpPr>
        <dsp:cNvPr id="0" name=""/>
        <dsp:cNvSpPr/>
      </dsp:nvSpPr>
      <dsp:spPr>
        <a:xfrm>
          <a:off x="6242133" y="1562129"/>
          <a:ext cx="1000745" cy="500372"/>
        </a:xfrm>
        <a:prstGeom prst="round2Diag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smtClean="0">
              <a:ln>
                <a:noFill/>
              </a:ln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rPr>
            <a:t>tnb</a:t>
          </a:r>
          <a:endParaRPr lang="ko-KR" altLang="en-US" sz="1300" kern="1200">
            <a:ln>
              <a:noFill/>
            </a:ln>
            <a:solidFill>
              <a:schemeClr val="bg1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6266559" y="1586555"/>
        <a:ext cx="951893" cy="451520"/>
      </dsp:txXfrm>
    </dsp:sp>
    <dsp:sp modelId="{73851336-738C-4DD7-BCBA-0959A559425C}">
      <dsp:nvSpPr>
        <dsp:cNvPr id="0" name=""/>
        <dsp:cNvSpPr/>
      </dsp:nvSpPr>
      <dsp:spPr>
        <a:xfrm>
          <a:off x="7166983" y="2376937"/>
          <a:ext cx="1000745" cy="500372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로그인</a:t>
          </a:r>
          <a:endParaRPr lang="ko-KR" altLang="en-US" sz="110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7191409" y="2401363"/>
        <a:ext cx="951893" cy="451520"/>
      </dsp:txXfrm>
    </dsp:sp>
    <dsp:sp modelId="{1EB74A16-5512-4EE4-99D6-3F80AE414297}">
      <dsp:nvSpPr>
        <dsp:cNvPr id="0" name=""/>
        <dsp:cNvSpPr/>
      </dsp:nvSpPr>
      <dsp:spPr>
        <a:xfrm>
          <a:off x="7152167" y="2952326"/>
          <a:ext cx="965099" cy="513833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마이페이지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7177250" y="2977409"/>
        <a:ext cx="914933" cy="463667"/>
      </dsp:txXfrm>
    </dsp:sp>
    <dsp:sp modelId="{CC9DB536-B7AF-4AAE-BD46-829B97A418B2}">
      <dsp:nvSpPr>
        <dsp:cNvPr id="0" name=""/>
        <dsp:cNvSpPr/>
      </dsp:nvSpPr>
      <dsp:spPr>
        <a:xfrm>
          <a:off x="8160283" y="2952331"/>
          <a:ext cx="900761" cy="556274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관심공고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8187438" y="2979486"/>
        <a:ext cx="846451" cy="501964"/>
      </dsp:txXfrm>
    </dsp:sp>
    <dsp:sp modelId="{F8507184-93FB-4BB6-AF5F-C51A65AC065C}">
      <dsp:nvSpPr>
        <dsp:cNvPr id="0" name=""/>
        <dsp:cNvSpPr/>
      </dsp:nvSpPr>
      <dsp:spPr>
        <a:xfrm>
          <a:off x="9361038" y="2952326"/>
          <a:ext cx="1000745" cy="500372"/>
        </a:xfrm>
        <a:prstGeom prst="round2Diag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smtClean="0">
              <a:solidFill>
                <a:schemeClr val="tx1"/>
              </a:solidFill>
            </a:rPr>
            <a:t>개인정보</a:t>
          </a:r>
          <a:endParaRPr lang="ko-KR" altLang="en-US" sz="1000" kern="1200">
            <a:solidFill>
              <a:schemeClr val="tx1"/>
            </a:solidFill>
          </a:endParaRPr>
        </a:p>
      </dsp:txBody>
      <dsp:txXfrm>
        <a:off x="9385464" y="2976752"/>
        <a:ext cx="951893" cy="451520"/>
      </dsp:txXfrm>
    </dsp:sp>
    <dsp:sp modelId="{D8216160-26B5-4321-A1E2-EFD27CDF4F1C}">
      <dsp:nvSpPr>
        <dsp:cNvPr id="0" name=""/>
        <dsp:cNvSpPr/>
      </dsp:nvSpPr>
      <dsp:spPr>
        <a:xfrm>
          <a:off x="8316589" y="2374430"/>
          <a:ext cx="1000745" cy="500372"/>
        </a:xfrm>
        <a:prstGeom prst="round2Diag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회원가입</a:t>
          </a:r>
          <a:endParaRPr lang="ko-KR" altLang="en-US" sz="1100" kern="120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8341015" y="2398856"/>
        <a:ext cx="951893" cy="45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2D49F-687C-4D13-8ACA-07D404186973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D8D75-2CBF-46AF-BC1B-F437C956B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94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78AE3-C505-4DA5-907F-6BA5E8054F9E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17B77-22F0-469B-B71F-BEC71AF7B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5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FE13B-D6D0-4C0D-8983-25FD820267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242" y="-8962"/>
            <a:ext cx="9275927" cy="6858000"/>
          </a:xfrm>
          <a:prstGeom prst="rect">
            <a:avLst/>
          </a:prstGeom>
          <a:solidFill>
            <a:srgbClr val="3D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23404" y="-19702"/>
            <a:ext cx="9301573" cy="82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-180528" y="545047"/>
            <a:ext cx="1331698" cy="512037"/>
          </a:xfrm>
          <a:prstGeom prst="triangl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 userDrawn="1">
            <p:ph type="title" hasCustomPrompt="1"/>
          </p:nvPr>
        </p:nvSpPr>
        <p:spPr>
          <a:xfrm>
            <a:off x="206858" y="116632"/>
            <a:ext cx="8829638" cy="568560"/>
          </a:xfrm>
        </p:spPr>
        <p:txBody>
          <a:bodyPr>
            <a:noAutofit/>
          </a:bodyPr>
          <a:lstStyle>
            <a:lvl1pPr algn="l">
              <a:defRPr sz="1800" b="1">
                <a:solidFill>
                  <a:srgbClr val="3D3844"/>
                </a:solidFill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2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242" y="-8962"/>
            <a:ext cx="4637963" cy="6858000"/>
          </a:xfrm>
          <a:prstGeom prst="rect">
            <a:avLst/>
          </a:prstGeom>
          <a:solidFill>
            <a:srgbClr val="3D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3971041" y="2860054"/>
            <a:ext cx="1331698" cy="1137892"/>
          </a:xfrm>
          <a:prstGeom prst="triangle">
            <a:avLst/>
          </a:prstGeom>
          <a:solidFill>
            <a:srgbClr val="3D384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 userDrawn="1">
            <p:ph type="title" hasCustomPrompt="1"/>
          </p:nvPr>
        </p:nvSpPr>
        <p:spPr>
          <a:xfrm>
            <a:off x="206858" y="4149080"/>
            <a:ext cx="4221126" cy="1080120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/>
          </a:p>
        </p:txBody>
      </p:sp>
      <p:pic>
        <p:nvPicPr>
          <p:cNvPr id="1028" name="Picture 4" descr="F:\하이미디어 강의\프로젝트\hrdhrd\로고\배나공로고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7" y="1340768"/>
            <a:ext cx="20927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227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-ban.com/korea" TargetMode="External"/><Relationship Id="rId2" Type="http://schemas.openxmlformats.org/officeDocument/2006/relationships/hyperlink" Target="http://www.jukstory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cdelivery.co.k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phone-690091_960_720.jpg"/>
          <p:cNvPicPr>
            <a:picLocks noChangeAspect="1"/>
          </p:cNvPicPr>
          <p:nvPr/>
        </p:nvPicPr>
        <p:blipFill rotWithShape="1">
          <a:blip r:embed="rId3">
            <a:lum bright="-20000" contrast="-52000"/>
          </a:blip>
          <a:srcRect l="6976"/>
          <a:stretch/>
        </p:blipFill>
        <p:spPr>
          <a:xfrm>
            <a:off x="0" y="0"/>
            <a:ext cx="9144000" cy="689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075768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스마트 </a:t>
            </a:r>
            <a:r>
              <a:rPr lang="ko-KR" altLang="en-US" sz="3200" smtClean="0">
                <a:solidFill>
                  <a:schemeClr val="bg1">
                    <a:lumMod val="95000"/>
                  </a:schemeClr>
                </a:solidFill>
              </a:rPr>
              <a:t>커뮤니티 기초데이터 </a:t>
            </a:r>
            <a:r>
              <a:rPr lang="ko-KR" altLang="en-US" sz="3200">
                <a:solidFill>
                  <a:schemeClr val="bg1">
                    <a:lumMod val="95000"/>
                  </a:schemeClr>
                </a:solidFill>
              </a:rPr>
              <a:t>수집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6912" y="3278641"/>
            <a:ext cx="422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Smart Community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6145" y="3789040"/>
            <a:ext cx="3819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안상현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김상현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최상현</a:t>
            </a:r>
            <a:r>
              <a:rPr lang="en-US" altLang="ko-KR" sz="105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050" smtClean="0">
                <a:solidFill>
                  <a:schemeClr val="bg1">
                    <a:lumMod val="85000"/>
                  </a:schemeClr>
                </a:solidFill>
              </a:rPr>
              <a:t>이상현</a:t>
            </a:r>
            <a:endParaRPr lang="ko-KR" altLang="en-US" sz="105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조사리스트</a:t>
            </a:r>
            <a:endParaRPr lang="ko-KR" altLang="en-US"/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539552" y="1124744"/>
            <a:ext cx="8424936" cy="532859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mtClean="0"/>
              <a:t>죽이야기 </a:t>
            </a:r>
            <a:r>
              <a:rPr lang="en-US" altLang="ko-KR"/>
              <a:t>- </a:t>
            </a:r>
            <a:r>
              <a:rPr lang="en-US" altLang="ko-KR">
                <a:hlinkClick r:id="rId2"/>
              </a:rPr>
              <a:t>http://</a:t>
            </a:r>
            <a:r>
              <a:rPr lang="en-US" altLang="ko-KR">
                <a:hlinkClick r:id="rId2"/>
              </a:rPr>
              <a:t>www.jukstory.com</a:t>
            </a:r>
            <a:r>
              <a:rPr lang="en-US" altLang="ko-KR" smtClean="0">
                <a:hlinkClick r:id="rId2"/>
              </a:rPr>
              <a:t>/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래이밴 </a:t>
            </a:r>
            <a:r>
              <a:rPr lang="en-US" altLang="ko-KR" smtClean="0"/>
              <a:t>- </a:t>
            </a:r>
            <a:r>
              <a:rPr lang="en-US" altLang="ko-KR" smtClean="0">
                <a:hlinkClick r:id="rId3"/>
              </a:rPr>
              <a:t>https</a:t>
            </a:r>
            <a:r>
              <a:rPr lang="en-US" altLang="ko-KR">
                <a:hlinkClick r:id="rId3"/>
              </a:rPr>
              <a:t>://</a:t>
            </a:r>
            <a:r>
              <a:rPr lang="en-US" altLang="ko-KR" smtClean="0">
                <a:hlinkClick r:id="rId3"/>
              </a:rPr>
              <a:t>www.ray-ban.com/korea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서브웨이 </a:t>
            </a:r>
            <a:r>
              <a:rPr lang="en-US" altLang="ko-KR"/>
              <a:t>- http://subway.co.kr/</a:t>
            </a:r>
          </a:p>
          <a:p>
            <a:endParaRPr lang="en-US" altLang="ko-KR"/>
          </a:p>
          <a:p>
            <a:r>
              <a:rPr lang="ko-KR" altLang="en-US" smtClean="0"/>
              <a:t>맥딜리버리 </a:t>
            </a:r>
            <a:r>
              <a:rPr lang="en-US" altLang="ko-KR" smtClean="0"/>
              <a:t>- </a:t>
            </a:r>
            <a:r>
              <a:rPr lang="ko-KR" altLang="en-US" smtClean="0"/>
              <a:t> </a:t>
            </a:r>
            <a:r>
              <a:rPr lang="en-US" altLang="ko-KR" smtClean="0">
                <a:hlinkClick r:id="rId4"/>
              </a:rPr>
              <a:t>https</a:t>
            </a:r>
            <a:r>
              <a:rPr lang="en-US" altLang="ko-KR">
                <a:hlinkClick r:id="rId4"/>
              </a:rPr>
              <a:t>://</a:t>
            </a:r>
            <a:r>
              <a:rPr lang="en-US" altLang="ko-KR" smtClean="0">
                <a:hlinkClick r:id="rId4"/>
              </a:rPr>
              <a:t>www.mcdelivery.co.kr/</a:t>
            </a:r>
            <a:endParaRPr lang="en-US" altLang="ko-KR" smtClean="0"/>
          </a:p>
          <a:p>
            <a:endParaRPr lang="en-US" altLang="ko-KR"/>
          </a:p>
          <a:p>
            <a:r>
              <a:rPr lang="ko-KR" altLang="en-US" smtClean="0"/>
              <a:t>도미노피자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 smtClean="0"/>
              <a:t>https</a:t>
            </a:r>
            <a:r>
              <a:rPr lang="en-US" altLang="ko-KR"/>
              <a:t>://</a:t>
            </a:r>
            <a:r>
              <a:rPr lang="en-US" altLang="ko-KR" smtClean="0"/>
              <a:t>web.dominos.co.kr/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죽이야기</a:t>
            </a:r>
            <a:r>
              <a:rPr lang="en-US" altLang="ko-KR"/>
              <a:t>(http://www.jukstory.com</a:t>
            </a:r>
            <a:r>
              <a:rPr lang="en-US" altLang="ko-KR" smtClean="0"/>
              <a:t>/)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79512" y="1318961"/>
            <a:ext cx="4320480" cy="5040000"/>
            <a:chOff x="179512" y="1318961"/>
            <a:chExt cx="4320480" cy="49411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718"/>
            <a:stretch/>
          </p:blipFill>
          <p:spPr bwMode="auto">
            <a:xfrm>
              <a:off x="179992" y="3818083"/>
              <a:ext cx="4320000" cy="2441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79512" y="1318961"/>
              <a:ext cx="4320480" cy="2506997"/>
              <a:chOff x="179512" y="1318961"/>
              <a:chExt cx="4320480" cy="2506997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7539" y="1318961"/>
                <a:ext cx="3022453" cy="2506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" name="그룹 6"/>
              <p:cNvGrpSpPr/>
              <p:nvPr/>
            </p:nvGrpSpPr>
            <p:grpSpPr>
              <a:xfrm>
                <a:off x="179512" y="1318962"/>
                <a:ext cx="1656184" cy="2506996"/>
                <a:chOff x="212554" y="1327076"/>
                <a:chExt cx="1239092" cy="1929213"/>
              </a:xfrm>
            </p:grpSpPr>
            <p:pic>
              <p:nvPicPr>
                <p:cNvPr id="1028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226"/>
                <a:stretch/>
              </p:blipFill>
              <p:spPr bwMode="auto">
                <a:xfrm>
                  <a:off x="212554" y="1327076"/>
                  <a:ext cx="1239092" cy="1929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9830" b="91849"/>
                <a:stretch/>
              </p:blipFill>
              <p:spPr bwMode="auto">
                <a:xfrm>
                  <a:off x="290811" y="1412776"/>
                  <a:ext cx="464765" cy="1572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13" name="대각선 방향의 모서리가 둥근 사각형 12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pc="-150" smtClean="0">
                <a:solidFill>
                  <a:schemeClr val="tx1"/>
                </a:solidFill>
              </a:rPr>
              <a:t>강점</a:t>
            </a:r>
            <a:endParaRPr lang="en-US" altLang="ko-KR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매장찾기 페이지에서 매장 별 서비스 항목이 아이콘으로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보기 쉽게 나타나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  <a:r>
              <a:rPr lang="ko-KR" altLang="en-US" sz="1400" spc="-150" smtClean="0">
                <a:solidFill>
                  <a:schemeClr val="tx1"/>
                </a:solidFill>
              </a:rPr>
              <a:t> </a:t>
            </a: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죽에 대한 가격과 칼로리 및 영양성분이 한 눈에 보기 쉽게 명시되어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이전페이지로 돌아가지 않고 다음메뉴를 볼 수 있도록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리스트가</a:t>
            </a:r>
            <a:r>
              <a:rPr lang="en-US" altLang="ko-KR" sz="1400" spc="-150" smtClean="0">
                <a:solidFill>
                  <a:schemeClr val="tx1"/>
                </a:solidFill>
              </a:rPr>
              <a:t> </a:t>
            </a:r>
            <a:r>
              <a:rPr lang="ko-KR" altLang="en-US" sz="1400" spc="-150" smtClean="0">
                <a:solidFill>
                  <a:schemeClr val="tx1"/>
                </a:solidFill>
              </a:rPr>
              <a:t>나열되어 있다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pc="-150" smtClean="0">
                <a:solidFill>
                  <a:schemeClr val="tx1"/>
                </a:solidFill>
              </a:rPr>
              <a:t>약점</a:t>
            </a:r>
            <a:endParaRPr lang="en-US" altLang="ko-KR" spc="-15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400" spc="-15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schemeClr val="tx1"/>
                </a:solidFill>
              </a:rPr>
              <a:t>탭 메뉴가 페이지 디자인</a:t>
            </a:r>
            <a:r>
              <a:rPr lang="en-US" altLang="ko-KR" sz="1400" spc="-150" smtClean="0">
                <a:solidFill>
                  <a:schemeClr val="tx1"/>
                </a:solidFill>
              </a:rPr>
              <a:t>, </a:t>
            </a:r>
            <a:r>
              <a:rPr lang="ko-KR" altLang="en-US" sz="1400" spc="-150" smtClean="0">
                <a:solidFill>
                  <a:schemeClr val="tx1"/>
                </a:solidFill>
              </a:rPr>
              <a:t>색감과 맞지 않아 동떨어져 보인다</a:t>
            </a:r>
            <a:r>
              <a:rPr lang="en-US" altLang="ko-KR" sz="1400" spc="-150" smtClean="0">
                <a:solidFill>
                  <a:schemeClr val="tx1"/>
                </a:solidFill>
              </a:rPr>
              <a:t>.</a:t>
            </a:r>
            <a:endParaRPr lang="en-US" altLang="ko-KR" spc="-1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레이밴 </a:t>
            </a:r>
            <a:r>
              <a:rPr lang="en-US" altLang="ko-KR" smtClean="0"/>
              <a:t>(</a:t>
            </a:r>
            <a:r>
              <a:rPr lang="en-US" altLang="ko-KR"/>
              <a:t>https</a:t>
            </a:r>
            <a:r>
              <a:rPr lang="en-US" altLang="ko-KR"/>
              <a:t>://</a:t>
            </a:r>
            <a:r>
              <a:rPr lang="en-US" altLang="ko-KR" smtClean="0"/>
              <a:t>www.ray-ban.com/korea)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52115" y="1303411"/>
            <a:ext cx="4320000" cy="5040000"/>
            <a:chOff x="329236" y="1268759"/>
            <a:chExt cx="4320000" cy="521808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36" y="1268759"/>
              <a:ext cx="4320000" cy="233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7" t="11947" r="20211" b="20052"/>
            <a:stretch/>
          </p:blipFill>
          <p:spPr bwMode="auto">
            <a:xfrm>
              <a:off x="329831" y="3605137"/>
              <a:ext cx="4319405" cy="288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대각선 방향의 모서리가 둥근 사각형 3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mtClean="0"/>
              <a:t>강점</a:t>
            </a:r>
            <a:endParaRPr lang="en-US" altLang="ko-KR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메인메뉴가 간단하여 접근성이 좋다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로그인없이 커스터마이징이 가능하다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메뉴에 마우스가 진입하였을 때 컨텐츠를 확인할 수 있어 어렵지 않다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배너를 통해 홈페이지의 특성을 잘 나타내었다</a:t>
            </a:r>
            <a:r>
              <a:rPr lang="en-US" altLang="ko-KR" sz="1400" spc="-150" smtClean="0"/>
              <a:t>.</a:t>
            </a:r>
          </a:p>
          <a:p>
            <a:r>
              <a:rPr lang="ko-KR" altLang="en-US" spc="-150" smtClean="0"/>
              <a:t> </a:t>
            </a:r>
            <a:endParaRPr lang="en-US" altLang="ko-KR" spc="-150"/>
          </a:p>
          <a:p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페이지 디자인이 트랜디하지 않고 조잡해 보인다</a:t>
            </a:r>
            <a:r>
              <a:rPr lang="en-US" altLang="ko-KR" sz="1400" spc="-150" smtClean="0"/>
              <a:t>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텍스트 색상이 일정치 않고</a:t>
            </a:r>
            <a:r>
              <a:rPr lang="en-US" altLang="ko-KR" sz="1400" spc="-150" smtClean="0"/>
              <a:t>,</a:t>
            </a:r>
            <a:r>
              <a:rPr lang="ko-KR" altLang="en-US" sz="1400" spc="-150" smtClean="0"/>
              <a:t> 줄바꿈이 어색하여    가독성이 떨어진다</a:t>
            </a:r>
            <a:r>
              <a:rPr lang="en-US" altLang="ko-KR" sz="1400" spc="-150" smtClean="0"/>
              <a:t>.</a:t>
            </a:r>
          </a:p>
          <a:p>
            <a:endParaRPr lang="en-US" altLang="ko-KR" sz="1400" spc="-15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endParaRPr lang="ko-KR" altLang="en-US" spc="-150"/>
          </a:p>
        </p:txBody>
      </p:sp>
    </p:spTree>
    <p:extLst>
      <p:ext uri="{BB962C8B-B14F-4D97-AF65-F5344CB8AC3E}">
        <p14:creationId xmlns:p14="http://schemas.microsoft.com/office/powerpoint/2010/main" val="27324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레이밴 </a:t>
            </a:r>
            <a:r>
              <a:rPr lang="en-US" altLang="ko-KR"/>
              <a:t>(https://www.ray-ban.com/korea)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39800" y="1327377"/>
            <a:ext cx="4320000" cy="5039999"/>
            <a:chOff x="226620" y="1277992"/>
            <a:chExt cx="4368134" cy="5039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223" y="1277992"/>
              <a:ext cx="1594531" cy="1362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922" y="2640126"/>
              <a:ext cx="1604832" cy="2576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286" y="5213309"/>
              <a:ext cx="1612468" cy="110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20" y="1277992"/>
              <a:ext cx="2773603" cy="503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대각선 방향의 모서리가 둥근 사각형 10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pc="-150" smtClean="0"/>
          </a:p>
          <a:p>
            <a:endParaRPr lang="en-US" altLang="ko-KR" spc="-150" smtClean="0"/>
          </a:p>
          <a:p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커스터마이징한 즉시 확인할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고객이 예산에 맞게 커스터마이징 할 수 있도록 금액을 확인할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원하는 디자인을 텍스트 뿐 아니라 이미지로 직접 확인하고 선택할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스타일에 대한 설명이 나와 있어 선택 시 고려할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r>
              <a:rPr lang="ko-KR" altLang="en-US" spc="-150"/>
              <a:t>약</a:t>
            </a:r>
            <a:r>
              <a:rPr lang="ko-KR" altLang="en-US" spc="-150" smtClean="0"/>
              <a:t>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다른 고객이 많이 선택한 옵션들을 확인할 수 있는 방법이 없다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브랜드에서 진행하는 커스텀  이벤트 등이 존재하지 않아 활기가 떨어져 보인다</a:t>
            </a:r>
            <a:r>
              <a:rPr lang="en-US" altLang="ko-KR" sz="1400" spc="-150" smtClean="0"/>
              <a:t>.</a:t>
            </a: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/>
          </a:p>
        </p:txBody>
      </p:sp>
    </p:spTree>
    <p:extLst>
      <p:ext uri="{BB962C8B-B14F-4D97-AF65-F5344CB8AC3E}">
        <p14:creationId xmlns:p14="http://schemas.microsoft.com/office/powerpoint/2010/main" val="35382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서브웨이 </a:t>
            </a:r>
            <a:r>
              <a:rPr lang="en-US" altLang="ko-KR" smtClean="0"/>
              <a:t>(http</a:t>
            </a:r>
            <a:r>
              <a:rPr lang="en-US" altLang="ko-KR"/>
              <a:t>://</a:t>
            </a:r>
            <a:r>
              <a:rPr lang="en-US" altLang="ko-KR"/>
              <a:t>subway.co.kr</a:t>
            </a:r>
            <a:r>
              <a:rPr lang="en-US" altLang="ko-KR" smtClean="0"/>
              <a:t>/)</a:t>
            </a:r>
            <a:endParaRPr lang="en-US" altLang="ko-KR"/>
          </a:p>
        </p:txBody>
      </p:sp>
      <p:grpSp>
        <p:nvGrpSpPr>
          <p:cNvPr id="3" name="그룹 2"/>
          <p:cNvGrpSpPr/>
          <p:nvPr/>
        </p:nvGrpSpPr>
        <p:grpSpPr>
          <a:xfrm>
            <a:off x="271073" y="1268760"/>
            <a:ext cx="4320000" cy="5040000"/>
            <a:chOff x="323526" y="888369"/>
            <a:chExt cx="3720509" cy="579694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754"/>
            <a:stretch/>
          </p:blipFill>
          <p:spPr bwMode="auto">
            <a:xfrm>
              <a:off x="323527" y="888369"/>
              <a:ext cx="3720508" cy="2987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6" y="3710924"/>
              <a:ext cx="3720509" cy="297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대각선 방향의 모서리가 둥근 사각형 5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강점</a:t>
            </a:r>
            <a:endParaRPr lang="en-US" altLang="ko-KR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브랜드 이미지를 페이지에 잘 살려냈다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광고를 상단 팝업으로 배치하여 눈에 잘 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메인 메뉴에 이용 방법을 직접 배치하여 진입장벽을 낮추었다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추천 레시피에 대한 정보가 없어 아쉽다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인디케이터가 눈에 잘 띄지 않고 </a:t>
            </a:r>
            <a:r>
              <a:rPr lang="en-US" altLang="ko-KR" sz="1400" spc="-150" smtClean="0"/>
              <a:t>,  </a:t>
            </a:r>
            <a:r>
              <a:rPr lang="ko-KR" altLang="en-US" sz="1400" spc="-150" smtClean="0"/>
              <a:t>눈에 잘 띄는 아이콘은 인디케이터가 아니다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커스터마이징을 할 수 없어 브랜드 컨셉 전달이 어렵다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이미지에 대한 설명이 불충분하다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endParaRPr lang="ko-KR" altLang="en-US" sz="1400" spc="-150"/>
          </a:p>
        </p:txBody>
      </p:sp>
      <p:sp>
        <p:nvSpPr>
          <p:cNvPr id="5" name="타원 4"/>
          <p:cNvSpPr/>
          <p:nvPr/>
        </p:nvSpPr>
        <p:spPr>
          <a:xfrm>
            <a:off x="244142" y="5462560"/>
            <a:ext cx="196471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94602" y="5462560"/>
            <a:ext cx="196471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– </a:t>
            </a:r>
            <a:r>
              <a:rPr lang="ko-KR" altLang="en-US" smtClean="0"/>
              <a:t>맥딜리버리</a:t>
            </a:r>
            <a:r>
              <a:rPr lang="en-US" altLang="ko-KR" smtClean="0"/>
              <a:t>(</a:t>
            </a:r>
            <a:r>
              <a:rPr lang="en-US" altLang="ko-KR"/>
              <a:t>http://www.jukstory.com</a:t>
            </a:r>
            <a:r>
              <a:rPr lang="en-US" altLang="ko-KR" smtClean="0"/>
              <a:t>/)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79512" y="1202338"/>
            <a:ext cx="4320000" cy="5040000"/>
            <a:chOff x="179512" y="1202338"/>
            <a:chExt cx="4320000" cy="496296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202338"/>
              <a:ext cx="4320000" cy="24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79512" y="3650051"/>
              <a:ext cx="4320000" cy="2515253"/>
              <a:chOff x="156956" y="3722059"/>
              <a:chExt cx="4342556" cy="2515253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55"/>
              <a:stretch/>
            </p:blipFill>
            <p:spPr bwMode="auto">
              <a:xfrm>
                <a:off x="156956" y="3722059"/>
                <a:ext cx="4342556" cy="2515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419" t="14644"/>
              <a:stretch/>
            </p:blipFill>
            <p:spPr bwMode="auto">
              <a:xfrm>
                <a:off x="3203848" y="3789040"/>
                <a:ext cx="1163728" cy="1544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대각선 방향의 모서리가 둥근 사각형 9"/>
          <p:cNvSpPr/>
          <p:nvPr/>
        </p:nvSpPr>
        <p:spPr>
          <a:xfrm>
            <a:off x="4752588" y="1202338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알레르기 정보가 명확하게 나타나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소비자의 구매욕을 자극하는 상품 이미지를 사용한다</a:t>
            </a:r>
            <a:r>
              <a:rPr lang="en-US" altLang="ko-KR" sz="1400" spc="-300" smtClean="0"/>
              <a:t>.</a:t>
            </a:r>
            <a:endParaRPr lang="ko-KR" altLang="en-US" sz="1400" spc="-30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배너에 맥딜리버리 이용 방법에 대한 정보를 아이콘화하여 누구나 쉽게 이용할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로그인 </a:t>
            </a:r>
            <a:r>
              <a:rPr lang="ko-KR" altLang="en-US" sz="1400" spc="-150"/>
              <a:t>과정을 </a:t>
            </a:r>
            <a:r>
              <a:rPr lang="ko-KR" altLang="en-US" sz="1400" spc="-150" smtClean="0"/>
              <a:t>거쳐야만 주문이 가능하다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일반 메뉴와 아침 메뉴를 전환하는 방식을 사용했으나</a:t>
            </a:r>
            <a:r>
              <a:rPr lang="en-US" altLang="ko-KR" sz="1400" spc="-300" smtClean="0"/>
              <a:t>,</a:t>
            </a:r>
            <a:r>
              <a:rPr lang="ko-KR" altLang="en-US" sz="1400" spc="-300" smtClean="0"/>
              <a:t>     사용자 측면에서 보았을 때  불필요해 보인다</a:t>
            </a:r>
            <a:r>
              <a:rPr lang="en-US" altLang="ko-KR" sz="1400" spc="-30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smtClean="0"/>
              <a:t>좌측 메뉴와 하단 메뉴가 중복되어 불필요해 보인다</a:t>
            </a:r>
            <a:r>
              <a:rPr lang="en-US" altLang="ko-KR" sz="1400" spc="-300" smtClean="0"/>
              <a:t>.</a:t>
            </a:r>
            <a:r>
              <a:rPr lang="ko-KR" altLang="en-US" sz="1400" spc="-150" smtClean="0"/>
              <a:t> </a:t>
            </a: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긴 페이지임에도 상단 이동 버튼이 없어 불편하다</a:t>
            </a:r>
            <a:r>
              <a:rPr lang="en-US" altLang="ko-KR" sz="1400" spc="-150" smtClean="0"/>
              <a:t>.</a:t>
            </a:r>
            <a:endParaRPr lang="en-US" altLang="ko-KR" sz="1400" spc="-150"/>
          </a:p>
        </p:txBody>
      </p:sp>
    </p:spTree>
    <p:extLst>
      <p:ext uri="{BB962C8B-B14F-4D97-AF65-F5344CB8AC3E}">
        <p14:creationId xmlns:p14="http://schemas.microsoft.com/office/powerpoint/2010/main" val="13053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</a:t>
            </a:r>
            <a:r>
              <a:rPr lang="en-US" altLang="ko-KR"/>
              <a:t>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60611" y="1217811"/>
            <a:ext cx="4320000" cy="5040000"/>
            <a:chOff x="318427" y="1124745"/>
            <a:chExt cx="4320000" cy="568162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7" y="1124745"/>
              <a:ext cx="4320000" cy="264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7" y="3768470"/>
              <a:ext cx="4320000" cy="303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대각선 방향의 모서리가 둥근 사각형 10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pc="-150" smtClean="0"/>
          </a:p>
          <a:p>
            <a:pPr>
              <a:lnSpc>
                <a:spcPct val="120000"/>
              </a:lnSpc>
            </a:pPr>
            <a:endParaRPr lang="en-US" altLang="ko-KR" spc="-150"/>
          </a:p>
          <a:p>
            <a:pPr>
              <a:lnSpc>
                <a:spcPct val="120000"/>
              </a:lnSpc>
            </a:pPr>
            <a:endParaRPr lang="en-US" altLang="ko-KR" spc="-150" smtClean="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강점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광고를 </a:t>
            </a:r>
            <a:r>
              <a:rPr lang="ko-KR" altLang="en-US" sz="1400" spc="-150"/>
              <a:t>상단 팝업으로 배치하여 눈에 잘 띈다</a:t>
            </a:r>
            <a:r>
              <a:rPr lang="en-US" altLang="ko-KR" sz="1400" spc="-15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딜리버리 관련 서비스를 오른쪽 탭메뉴에 고정으로 배치하여 접근이 쉽다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채팅주문을 통하여  누구나 쉽게 주문할 수 있다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시대에 맞춰 다양한 방법을 통해 선물할 수 있어 편리하다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시간에 맞춰 오는 배달 시스템이 편리하다</a:t>
            </a:r>
            <a:r>
              <a:rPr lang="en-US" altLang="ko-KR" sz="1400" spc="-150" smtClean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r>
              <a:rPr lang="ko-KR" altLang="en-US" spc="-150" smtClean="0"/>
              <a:t>약점</a:t>
            </a:r>
            <a:endParaRPr lang="en-US" altLang="ko-KR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채팅 주문 시스템 재정비에 대한 공지가 부족하다</a:t>
            </a:r>
            <a:r>
              <a:rPr lang="en-US" altLang="ko-KR" sz="1400" spc="-15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>
              <a:lnSpc>
                <a:spcPct val="120000"/>
              </a:lnSpc>
            </a:pPr>
            <a:endParaRPr lang="en-US" altLang="ko-KR" sz="1400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/>
          </a:p>
          <a:p>
            <a:pPr>
              <a:lnSpc>
                <a:spcPct val="120000"/>
              </a:lnSpc>
            </a:pPr>
            <a:endParaRPr lang="en-US" altLang="ko-KR" spc="-15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/>
          </a:p>
        </p:txBody>
      </p:sp>
    </p:spTree>
    <p:extLst>
      <p:ext uri="{BB962C8B-B14F-4D97-AF65-F5344CB8AC3E}">
        <p14:creationId xmlns:p14="http://schemas.microsoft.com/office/powerpoint/2010/main" val="7188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</a:t>
            </a:r>
            <a:r>
              <a:rPr lang="en-US" altLang="ko-KR"/>
              <a:t>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1" y="1217811"/>
            <a:ext cx="432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대각선 방향의 모서리가 둥근 사각형 6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</a:pPr>
            <a:endParaRPr lang="en-US" altLang="ko-KR" spc="-150" smtClean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 smtClean="0">
                <a:solidFill>
                  <a:prstClr val="black"/>
                </a:solidFill>
              </a:rPr>
              <a:t>강점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주문 페이지로 들어가지 않고 제품 이미지를 누르면 주문이 가능해 편리하다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제품에 대한 정보가 상세히 나와 있다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각 제품마다 </a:t>
            </a:r>
            <a:r>
              <a:rPr lang="en-US" altLang="ko-KR" sz="1400" spc="-150" smtClean="0">
                <a:solidFill>
                  <a:prstClr val="black"/>
                </a:solidFill>
              </a:rPr>
              <a:t>SNS </a:t>
            </a:r>
            <a:r>
              <a:rPr lang="ko-KR" altLang="en-US" sz="1400" spc="-150" smtClean="0">
                <a:solidFill>
                  <a:prstClr val="black"/>
                </a:solidFill>
              </a:rPr>
              <a:t>연동 시스템이 있어 홍보효과가 좋다</a:t>
            </a:r>
            <a:r>
              <a:rPr lang="en-US" altLang="ko-KR" sz="1400" spc="-150" smtClean="0">
                <a:solidFill>
                  <a:prstClr val="black"/>
                </a:solidFill>
              </a:rPr>
              <a:t>. 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 smtClean="0">
                <a:solidFill>
                  <a:prstClr val="black"/>
                </a:solidFill>
              </a:rPr>
              <a:t>약점</a:t>
            </a:r>
            <a:endParaRPr lang="en-US" altLang="ko-KR" spc="-15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제품 사진이 과장되어 있어 고객들의 불만이 잦다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디자인리서치 </a:t>
            </a:r>
            <a:r>
              <a:rPr lang="en-US" altLang="ko-KR"/>
              <a:t>– </a:t>
            </a:r>
            <a:r>
              <a:rPr lang="ko-KR" altLang="en-US" smtClean="0"/>
              <a:t>도미노피자</a:t>
            </a:r>
            <a:r>
              <a:rPr lang="en-US" altLang="ko-KR" smtClean="0"/>
              <a:t>(https</a:t>
            </a:r>
            <a:r>
              <a:rPr lang="en-US" altLang="ko-KR"/>
              <a:t>://</a:t>
            </a:r>
            <a:r>
              <a:rPr lang="en-US" altLang="ko-KR"/>
              <a:t>web.dominos.co.kr</a:t>
            </a:r>
            <a:r>
              <a:rPr lang="en-US" altLang="ko-KR" smtClean="0"/>
              <a:t>/)</a:t>
            </a:r>
            <a:endParaRPr lang="en-US" altLang="ko-KR"/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4852"/>
            <a:ext cx="432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대각선 방향의 모서리가 둥근 사각형 3"/>
          <p:cNvSpPr/>
          <p:nvPr/>
        </p:nvSpPr>
        <p:spPr>
          <a:xfrm>
            <a:off x="4788024" y="1268759"/>
            <a:ext cx="4355976" cy="5040000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강점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커스터마이징이 가능하다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커스텀 방법이 직관적이다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/>
              <a:t>커스터마이징 금액을 바로 </a:t>
            </a:r>
            <a:r>
              <a:rPr lang="ko-KR" altLang="en-US" sz="1400" spc="-150"/>
              <a:t>확인할 수 </a:t>
            </a:r>
            <a:r>
              <a:rPr lang="ko-KR" altLang="en-US" sz="1400" spc="-150"/>
              <a:t>있다</a:t>
            </a:r>
            <a:r>
              <a:rPr lang="en-US" altLang="ko-KR" sz="1400" spc="-150" smtClean="0"/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en-US" spc="-150">
                <a:solidFill>
                  <a:prstClr val="black"/>
                </a:solidFill>
              </a:rPr>
              <a:t>약점</a:t>
            </a: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커스텀한 제품의 이미지를 확인할 수 없다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요청사항을 기재할 공간이 없다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smtClean="0">
                <a:solidFill>
                  <a:prstClr val="black"/>
                </a:solidFill>
              </a:rPr>
              <a:t>인기 커스텀 옵션을 제공해 주지 않아 아쉽다</a:t>
            </a:r>
            <a:r>
              <a:rPr lang="en-US" altLang="ko-KR" sz="1400" spc="-150" smtClean="0">
                <a:solidFill>
                  <a:prstClr val="black"/>
                </a:solidFill>
              </a:rPr>
              <a:t>.</a:t>
            </a: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z="1400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spc="-15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endParaRPr lang="en-US" altLang="ko-KR" spc="-150">
              <a:solidFill>
                <a:prstClr val="black"/>
              </a:solidFill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기획 방안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0356" y="3140968"/>
            <a:ext cx="306084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정보구조 </a:t>
            </a: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endParaRPr lang="en-US" altLang="ko-KR" b="1" smtClean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0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oman in Gray Knit Sweater Holding Vinyl Record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860" y="2833530"/>
            <a:ext cx="1159492" cy="1141615"/>
          </a:xfrm>
          <a:prstGeom prst="ellipse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679" y="4273351"/>
            <a:ext cx="1977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sz="1400" b="1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4" name="Picture 6" descr="Human Writing on Noteb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635" y="2844939"/>
            <a:ext cx="1159492" cy="1121350"/>
          </a:xfrm>
          <a:prstGeom prst="ellipse">
            <a:avLst/>
          </a:prstGeom>
          <a:noFill/>
        </p:spPr>
      </p:pic>
      <p:pic>
        <p:nvPicPr>
          <p:cNvPr id="2056" name="Picture 8" descr="Notebook Beside the Iphone on Tab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3409" y="2837182"/>
            <a:ext cx="1159491" cy="1135129"/>
          </a:xfrm>
          <a:prstGeom prst="ellipse">
            <a:avLst/>
          </a:prstGeom>
          <a:noFill/>
        </p:spPr>
      </p:pic>
      <p:pic>
        <p:nvPicPr>
          <p:cNvPr id="2058" name="Picture 10" descr="Grayscale Photo of Hanging Book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7" y="2841377"/>
            <a:ext cx="1159492" cy="1127676"/>
          </a:xfrm>
          <a:prstGeom prst="ellipse">
            <a:avLst/>
          </a:prstGeom>
          <a:noFill/>
        </p:spPr>
      </p:pic>
      <p:pic>
        <p:nvPicPr>
          <p:cNvPr id="2060" name="Picture 12" descr="computer, desk, emai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14957" y="2837182"/>
            <a:ext cx="1159491" cy="1135129"/>
          </a:xfrm>
          <a:prstGeom prst="ellipse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862800" y="4273351"/>
            <a:ext cx="2349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8152" y="4273351"/>
            <a:ext cx="1295902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3152" y="4273350"/>
            <a:ext cx="1587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디자인 리서치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489117" y="2574819"/>
            <a:ext cx="6343097" cy="5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434554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003277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572000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08929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777651" y="2544220"/>
            <a:ext cx="68205" cy="751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18193" y="4273350"/>
            <a:ext cx="15871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방안</a:t>
            </a:r>
            <a:endParaRPr lang="en-US" altLang="ko-KR" sz="14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정보구조 설계</a:t>
            </a:r>
            <a:endParaRPr lang="ko-KR" altLang="en-US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437672292"/>
              </p:ext>
            </p:extLst>
          </p:nvPr>
        </p:nvGraphicFramePr>
        <p:xfrm>
          <a:off x="-3276872" y="116632"/>
          <a:ext cx="15841760" cy="988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76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정보구조 설계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0617"/>
            <a:ext cx="9282956" cy="224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9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레이아웃 </a:t>
            </a:r>
            <a:r>
              <a:rPr lang="en-US" altLang="ko-KR" smtClean="0"/>
              <a:t>– </a:t>
            </a:r>
            <a:r>
              <a:rPr lang="ko-KR" altLang="en-US" smtClean="0"/>
              <a:t>나눔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7142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로고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5618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채용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9430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소식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85574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소통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81718" y="869758"/>
            <a:ext cx="1152128" cy="5040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나눔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77862" y="869758"/>
            <a:ext cx="1152128" cy="5040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65893" y="513674"/>
            <a:ext cx="864096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smtClean="0"/>
              <a:t>회원가입</a:t>
            </a:r>
            <a:endParaRPr lang="ko-KR" altLang="en-US" sz="1300"/>
          </a:p>
        </p:txBody>
      </p:sp>
      <p:sp>
        <p:nvSpPr>
          <p:cNvPr id="10" name="직사각형 9"/>
          <p:cNvSpPr/>
          <p:nvPr/>
        </p:nvSpPr>
        <p:spPr>
          <a:xfrm>
            <a:off x="6065150" y="513674"/>
            <a:ext cx="864096" cy="2880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로그</a:t>
            </a:r>
            <a:r>
              <a:rPr lang="ko-KR" altLang="en-US" sz="1500"/>
              <a:t>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97142" y="1449778"/>
            <a:ext cx="7632848" cy="7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7142" y="2313874"/>
            <a:ext cx="1167160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분류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6246" y="2313874"/>
            <a:ext cx="5472608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검색창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27485" y="2313874"/>
            <a:ext cx="902504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검색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7961" y="3273226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1959" y="3810717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1959" y="4895548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15064" y="3273919"/>
            <a:ext cx="4067615" cy="51944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화초사이트 웹디자인 포폴</a:t>
            </a: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15065" y="3809567"/>
            <a:ext cx="4067614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</a:t>
            </a:r>
            <a:r>
              <a:rPr lang="ko-KR" altLang="en-US"/>
              <a:t>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615064" y="4893971"/>
            <a:ext cx="406761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99368" y="3274102"/>
            <a:ext cx="559375" cy="51907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smtClean="0"/>
              <a:t>18.07.25</a:t>
            </a:r>
            <a:endParaRPr lang="ko-KR" altLang="en-US" sz="700"/>
          </a:p>
        </p:txBody>
      </p:sp>
      <p:sp>
        <p:nvSpPr>
          <p:cNvPr id="28" name="직사각형 27"/>
          <p:cNvSpPr/>
          <p:nvPr/>
        </p:nvSpPr>
        <p:spPr>
          <a:xfrm>
            <a:off x="6699367" y="3809565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29" name="직사각형 28"/>
          <p:cNvSpPr/>
          <p:nvPr/>
        </p:nvSpPr>
        <p:spPr>
          <a:xfrm>
            <a:off x="6700285" y="4895548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30" name="직사각형 29"/>
          <p:cNvSpPr/>
          <p:nvPr/>
        </p:nvSpPr>
        <p:spPr>
          <a:xfrm>
            <a:off x="7271433" y="3273226"/>
            <a:ext cx="559375" cy="51907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smtClean="0"/>
              <a:t>2,520</a:t>
            </a:r>
            <a:r>
              <a:rPr lang="ko-KR" altLang="en-US" sz="600" smtClean="0"/>
              <a:t>회</a:t>
            </a:r>
            <a:endParaRPr lang="ko-KR" altLang="en-US" sz="600"/>
          </a:p>
        </p:txBody>
      </p:sp>
      <p:sp>
        <p:nvSpPr>
          <p:cNvPr id="31" name="직사각형 30"/>
          <p:cNvSpPr/>
          <p:nvPr/>
        </p:nvSpPr>
        <p:spPr>
          <a:xfrm>
            <a:off x="7271432" y="3810715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</a:t>
            </a:r>
            <a:r>
              <a:rPr lang="ko-KR" altLang="en-US" sz="600"/>
              <a:t>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275432" y="4893972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33" name="직사각형 32"/>
          <p:cNvSpPr/>
          <p:nvPr/>
        </p:nvSpPr>
        <p:spPr>
          <a:xfrm>
            <a:off x="1434858" y="3270165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웹</a:t>
            </a:r>
            <a:endParaRPr lang="en-US" altLang="ko-KR" sz="900" smtClean="0"/>
          </a:p>
          <a:p>
            <a:pPr algn="ctr"/>
            <a:r>
              <a:rPr lang="ko-KR" altLang="en-US" sz="900" smtClean="0"/>
              <a:t>디자인</a:t>
            </a:r>
            <a:endParaRPr lang="ko-KR" altLang="en-US" sz="900"/>
          </a:p>
        </p:txBody>
      </p:sp>
      <p:sp>
        <p:nvSpPr>
          <p:cNvPr id="34" name="직사각형 33"/>
          <p:cNvSpPr/>
          <p:nvPr/>
        </p:nvSpPr>
        <p:spPr>
          <a:xfrm>
            <a:off x="1434858" y="3810716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35" name="직사각형 34"/>
          <p:cNvSpPr/>
          <p:nvPr/>
        </p:nvSpPr>
        <p:spPr>
          <a:xfrm>
            <a:off x="1434859" y="4893971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36" name="직사각형 35"/>
          <p:cNvSpPr/>
          <p:nvPr/>
        </p:nvSpPr>
        <p:spPr>
          <a:xfrm>
            <a:off x="2040488" y="327016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강지</a:t>
            </a:r>
            <a:r>
              <a:rPr lang="ko-KR" altLang="en-US" sz="900"/>
              <a:t>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040487" y="381071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38" name="직사각형 37"/>
          <p:cNvSpPr/>
          <p:nvPr/>
        </p:nvSpPr>
        <p:spPr>
          <a:xfrm>
            <a:off x="2040485" y="4893971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39" name="직사각형 38"/>
          <p:cNvSpPr/>
          <p:nvPr/>
        </p:nvSpPr>
        <p:spPr>
          <a:xfrm>
            <a:off x="267212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멘</a:t>
            </a:r>
            <a:r>
              <a:rPr lang="ko-KR" altLang="en-US" sz="1500"/>
              <a:t>토</a:t>
            </a:r>
            <a:r>
              <a:rPr lang="en-US" altLang="ko-KR" sz="1500" smtClean="0"/>
              <a:t>QnA</a:t>
            </a:r>
            <a:endParaRPr lang="ko-KR" altLang="en-US" sz="1500"/>
          </a:p>
        </p:txBody>
      </p:sp>
      <p:sp>
        <p:nvSpPr>
          <p:cNvPr id="40" name="직사각형 39"/>
          <p:cNvSpPr/>
          <p:nvPr/>
        </p:nvSpPr>
        <p:spPr>
          <a:xfrm>
            <a:off x="1300552" y="1640394"/>
            <a:ext cx="948142" cy="41481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smtClean="0"/>
              <a:t>Portfolio</a:t>
            </a:r>
            <a:endParaRPr lang="ko-KR" altLang="en-US" sz="1500"/>
          </a:p>
        </p:txBody>
      </p:sp>
      <p:sp>
        <p:nvSpPr>
          <p:cNvPr id="41" name="직사각형 40"/>
          <p:cNvSpPr/>
          <p:nvPr/>
        </p:nvSpPr>
        <p:spPr>
          <a:xfrm>
            <a:off x="2315359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smtClean="0"/>
              <a:t>합격정</a:t>
            </a:r>
            <a:r>
              <a:rPr lang="ko-KR" altLang="en-US" sz="1500"/>
              <a:t>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348861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베스트후기</a:t>
            </a:r>
            <a:endParaRPr lang="ko-KR" altLang="en-US" sz="1200"/>
          </a:p>
        </p:txBody>
      </p:sp>
      <p:sp>
        <p:nvSpPr>
          <p:cNvPr id="43" name="직사각형 42"/>
          <p:cNvSpPr/>
          <p:nvPr/>
        </p:nvSpPr>
        <p:spPr>
          <a:xfrm>
            <a:off x="4398647" y="1640394"/>
            <a:ext cx="948142" cy="41481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참고사이트</a:t>
            </a:r>
            <a:endParaRPr lang="ko-KR" altLang="en-US" sz="12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8" y="3284984"/>
            <a:ext cx="1140093" cy="49762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01959" y="4349501"/>
            <a:ext cx="1209104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01959" y="5439755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615065" y="4349501"/>
            <a:ext cx="4067614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</a:t>
            </a:r>
            <a:r>
              <a:rPr lang="ko-KR" altLang="en-US"/>
              <a:t>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615064" y="5438178"/>
            <a:ext cx="40763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699366" y="4355493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56" name="직사각형 55"/>
          <p:cNvSpPr/>
          <p:nvPr/>
        </p:nvSpPr>
        <p:spPr>
          <a:xfrm>
            <a:off x="6700285" y="5438179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58" name="직사각형 57"/>
          <p:cNvSpPr/>
          <p:nvPr/>
        </p:nvSpPr>
        <p:spPr>
          <a:xfrm>
            <a:off x="7275431" y="4351797"/>
            <a:ext cx="559375" cy="52786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</a:t>
            </a:r>
            <a:r>
              <a:rPr lang="ko-KR" altLang="en-US" sz="600"/>
              <a:t>수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7275430" y="5436603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61" name="직사각형 60"/>
          <p:cNvSpPr/>
          <p:nvPr/>
        </p:nvSpPr>
        <p:spPr>
          <a:xfrm>
            <a:off x="1434858" y="4349500"/>
            <a:ext cx="5797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62" name="직사각형 61"/>
          <p:cNvSpPr/>
          <p:nvPr/>
        </p:nvSpPr>
        <p:spPr>
          <a:xfrm>
            <a:off x="1434859" y="5438178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64" name="직사각형 63"/>
          <p:cNvSpPr/>
          <p:nvPr/>
        </p:nvSpPr>
        <p:spPr>
          <a:xfrm>
            <a:off x="2040486" y="4349501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65" name="직사각형 64"/>
          <p:cNvSpPr/>
          <p:nvPr/>
        </p:nvSpPr>
        <p:spPr>
          <a:xfrm>
            <a:off x="2040484" y="5438178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73" name="직사각형 72"/>
          <p:cNvSpPr/>
          <p:nvPr/>
        </p:nvSpPr>
        <p:spPr>
          <a:xfrm>
            <a:off x="201960" y="5991472"/>
            <a:ext cx="1209104" cy="52241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615065" y="5989895"/>
            <a:ext cx="4076378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700286" y="5989896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76" name="직사각형 75"/>
          <p:cNvSpPr/>
          <p:nvPr/>
        </p:nvSpPr>
        <p:spPr>
          <a:xfrm>
            <a:off x="7275431" y="5988320"/>
            <a:ext cx="559375" cy="52556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77" name="직사각형 76"/>
          <p:cNvSpPr/>
          <p:nvPr/>
        </p:nvSpPr>
        <p:spPr>
          <a:xfrm>
            <a:off x="1434860" y="5989895"/>
            <a:ext cx="579777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78" name="직사각형 77"/>
          <p:cNvSpPr/>
          <p:nvPr/>
        </p:nvSpPr>
        <p:spPr>
          <a:xfrm>
            <a:off x="2040485" y="5989895"/>
            <a:ext cx="559375" cy="5255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79" name="직사각형 78"/>
          <p:cNvSpPr/>
          <p:nvPr/>
        </p:nvSpPr>
        <p:spPr>
          <a:xfrm>
            <a:off x="196593" y="2975052"/>
            <a:ext cx="1209104" cy="26120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THUM</a:t>
            </a: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609698" y="2975053"/>
            <a:ext cx="4076378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694919" y="2975052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mtClean="0"/>
              <a:t>작성일</a:t>
            </a:r>
            <a:endParaRPr lang="ko-KR" altLang="en-US" sz="700"/>
          </a:p>
        </p:txBody>
      </p:sp>
      <p:sp>
        <p:nvSpPr>
          <p:cNvPr id="82" name="직사각형 81"/>
          <p:cNvSpPr/>
          <p:nvPr/>
        </p:nvSpPr>
        <p:spPr>
          <a:xfrm>
            <a:off x="7270064" y="2973476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조회수</a:t>
            </a:r>
            <a:endParaRPr lang="ko-KR" altLang="en-US" sz="600"/>
          </a:p>
        </p:txBody>
      </p:sp>
      <p:sp>
        <p:nvSpPr>
          <p:cNvPr id="83" name="직사각형 82"/>
          <p:cNvSpPr/>
          <p:nvPr/>
        </p:nvSpPr>
        <p:spPr>
          <a:xfrm>
            <a:off x="1429493" y="2975053"/>
            <a:ext cx="579777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분류</a:t>
            </a:r>
            <a:endParaRPr lang="ko-KR" altLang="en-US" sz="900"/>
          </a:p>
        </p:txBody>
      </p:sp>
      <p:sp>
        <p:nvSpPr>
          <p:cNvPr id="84" name="직사각형 83"/>
          <p:cNvSpPr/>
          <p:nvPr/>
        </p:nvSpPr>
        <p:spPr>
          <a:xfrm>
            <a:off x="2035118" y="2975053"/>
            <a:ext cx="559375" cy="26278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작성자</a:t>
            </a:r>
            <a:endParaRPr lang="ko-KR" altLang="en-US" sz="900"/>
          </a:p>
        </p:txBody>
      </p:sp>
      <p:sp>
        <p:nvSpPr>
          <p:cNvPr id="85" name="직사각형 84"/>
          <p:cNvSpPr/>
          <p:nvPr/>
        </p:nvSpPr>
        <p:spPr>
          <a:xfrm>
            <a:off x="8028384" y="1449778"/>
            <a:ext cx="1008112" cy="20009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네이버</a:t>
            </a:r>
            <a:endParaRPr lang="en-US" altLang="ko-KR" smtClean="0"/>
          </a:p>
          <a:p>
            <a:pPr algn="ctr"/>
            <a:r>
              <a:rPr lang="ko-KR" altLang="en-US" smtClean="0"/>
              <a:t>실시간</a:t>
            </a:r>
            <a:endParaRPr lang="en-US" altLang="ko-KR" smtClean="0"/>
          </a:p>
          <a:p>
            <a:pPr algn="ctr"/>
            <a:r>
              <a:rPr lang="ko-KR" altLang="en-US" smtClean="0"/>
              <a:t>검색어</a:t>
            </a:r>
            <a:endParaRPr lang="en-US" altLang="ko-KR" smtClean="0"/>
          </a:p>
          <a:p>
            <a:pPr algn="ctr"/>
            <a:r>
              <a:rPr lang="en-US" altLang="ko-KR" smtClean="0"/>
              <a:t>TOP10</a:t>
            </a:r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028384" y="3450744"/>
            <a:ext cx="1008112" cy="20009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다음</a:t>
            </a:r>
            <a:endParaRPr lang="en-US" altLang="ko-KR" smtClean="0"/>
          </a:p>
          <a:p>
            <a:pPr algn="ctr"/>
            <a:r>
              <a:rPr lang="ko-KR" altLang="en-US" smtClean="0"/>
              <a:t>실시간</a:t>
            </a:r>
            <a:endParaRPr lang="en-US" altLang="ko-KR" smtClean="0"/>
          </a:p>
          <a:p>
            <a:pPr algn="ctr"/>
            <a:r>
              <a:rPr lang="ko-KR" altLang="en-US" smtClean="0"/>
              <a:t>검색어</a:t>
            </a:r>
            <a:endParaRPr lang="en-US" altLang="ko-KR" smtClean="0"/>
          </a:p>
          <a:p>
            <a:pPr algn="ctr"/>
            <a:r>
              <a:rPr lang="en-US" altLang="ko-KR" smtClean="0"/>
              <a:t>TOP10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8028384" y="5466968"/>
            <a:ext cx="1008112" cy="2629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TOP</a:t>
            </a:r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01413" y="6531440"/>
            <a:ext cx="7632845" cy="216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◀</a:t>
            </a:r>
            <a:r>
              <a:rPr lang="ko-KR" altLang="en-US" smtClean="0"/>
              <a:t> </a:t>
            </a:r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en-US" altLang="ko-KR" smtClean="0"/>
              <a:t> 2 3 4 5 6 7 8 9 </a:t>
            </a:r>
            <a:r>
              <a:rPr lang="ko-KR" altLang="en-US" smtClean="0"/>
              <a:t>▶</a:t>
            </a:r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699366" y="2738980"/>
            <a:ext cx="553640" cy="21151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작성일 ▼</a:t>
            </a:r>
            <a:endParaRPr lang="ko-KR" altLang="en-US" sz="600"/>
          </a:p>
        </p:txBody>
      </p:sp>
      <p:sp>
        <p:nvSpPr>
          <p:cNvPr id="90" name="직사각형 89"/>
          <p:cNvSpPr/>
          <p:nvPr/>
        </p:nvSpPr>
        <p:spPr>
          <a:xfrm>
            <a:off x="7270065" y="2738980"/>
            <a:ext cx="559374" cy="21151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/>
              <a:t>2</a:t>
            </a:r>
            <a:r>
              <a:rPr lang="en-US" altLang="ko-KR" sz="600" smtClean="0"/>
              <a:t>0</a:t>
            </a:r>
            <a:r>
              <a:rPr lang="ko-KR" altLang="en-US" sz="600" smtClean="0"/>
              <a:t>개씩 ▼</a:t>
            </a:r>
            <a:endParaRPr lang="ko-KR" altLang="en-US" sz="600"/>
          </a:p>
        </p:txBody>
      </p:sp>
      <p:sp>
        <p:nvSpPr>
          <p:cNvPr id="91" name="직사각형 90"/>
          <p:cNvSpPr/>
          <p:nvPr/>
        </p:nvSpPr>
        <p:spPr>
          <a:xfrm>
            <a:off x="201960" y="6777507"/>
            <a:ext cx="7637665" cy="39802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footer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7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개요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6096" y="2551837"/>
            <a:ext cx="3060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 UI </a:t>
            </a: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디자인</a:t>
            </a:r>
            <a:endParaRPr lang="ko-KR" altLang="en-US" b="1" dirty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9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ko-KR" altLang="en-US" smtClean="0"/>
              <a:t>팀소개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59632" y="1916832"/>
            <a:ext cx="66247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조이름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이따 짓조</a:t>
            </a:r>
            <a:endParaRPr lang="en-US" altLang="ko-KR" smtClean="0">
              <a:solidFill>
                <a:schemeClr val="bg1"/>
              </a:solidFill>
            </a:endParaRPr>
          </a:p>
          <a:p>
            <a:endParaRPr lang="en-US" altLang="ko-KR" sz="4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팀장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김한</a:t>
            </a:r>
            <a:r>
              <a:rPr lang="ko-KR" altLang="en-US">
                <a:solidFill>
                  <a:schemeClr val="bg1"/>
                </a:solidFill>
              </a:rPr>
              <a:t>빛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[ </a:t>
            </a:r>
            <a:r>
              <a:rPr lang="ko-KR" altLang="en-US" smtClean="0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강지은 </a:t>
            </a:r>
            <a:r>
              <a:rPr lang="en-US" altLang="ko-KR">
                <a:solidFill>
                  <a:schemeClr val="bg1"/>
                </a:solidFill>
              </a:rPr>
              <a:t>[ </a:t>
            </a:r>
            <a:r>
              <a:rPr lang="ko-KR" altLang="en-US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이선</a:t>
            </a:r>
            <a:r>
              <a:rPr lang="ko-KR" altLang="en-US">
                <a:solidFill>
                  <a:schemeClr val="bg1"/>
                </a:solidFill>
              </a:rPr>
              <a:t>민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[ </a:t>
            </a:r>
            <a:r>
              <a:rPr lang="ko-KR" altLang="en-US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1"/>
                </a:solidFill>
              </a:rPr>
              <a:t>팀원 </a:t>
            </a:r>
            <a:r>
              <a:rPr lang="en-US" altLang="ko-KR" smtClean="0">
                <a:solidFill>
                  <a:schemeClr val="bg1"/>
                </a:solidFill>
              </a:rPr>
              <a:t>: </a:t>
            </a:r>
            <a:r>
              <a:rPr lang="ko-KR" altLang="en-US" smtClean="0">
                <a:solidFill>
                  <a:schemeClr val="bg1"/>
                </a:solidFill>
              </a:rPr>
              <a:t>윤수</a:t>
            </a:r>
            <a:r>
              <a:rPr lang="ko-KR" altLang="en-US">
                <a:solidFill>
                  <a:schemeClr val="bg1"/>
                </a:solidFill>
              </a:rPr>
              <a:t>지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[ </a:t>
            </a:r>
            <a:r>
              <a:rPr lang="ko-KR" altLang="en-US" smtClean="0">
                <a:solidFill>
                  <a:schemeClr val="bg1"/>
                </a:solidFill>
              </a:rPr>
              <a:t>수행 업무 </a:t>
            </a:r>
            <a:r>
              <a:rPr lang="en-US" altLang="ko-KR" smtClean="0">
                <a:solidFill>
                  <a:schemeClr val="bg1"/>
                </a:solidFill>
              </a:rPr>
              <a:t>]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개요 </a:t>
            </a:r>
            <a:r>
              <a:rPr lang="en-US" altLang="ko-KR" smtClean="0"/>
              <a:t>- </a:t>
            </a:r>
            <a:r>
              <a:rPr lang="ko-KR" altLang="en-US" smtClean="0"/>
              <a:t>기획의도 및 컨셉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31640" y="1916832"/>
            <a:ext cx="66247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본죽에 대한 접근성이 편리하도록 디자인하고자 함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고객의 기호에 맞는 죽을 직접 커스텀 할 수 있게 하여 니즈를 충족하고자 함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죽 배달의 희소성에 주목하여 서비스 확장</a:t>
            </a: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테이크아웃 서비스를 즐겨찾는 고객들을 위해 죽 배달에 대한 고객의 니즈를 충족하고자 함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ko-KR" altLang="en-US" smtClean="0"/>
              <a:t>주요특징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1988840"/>
            <a:ext cx="691276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Information- </a:t>
            </a:r>
            <a:r>
              <a:rPr lang="ko-KR" altLang="en-US" smtClean="0">
                <a:solidFill>
                  <a:schemeClr val="bg1"/>
                </a:solidFill>
              </a:rPr>
              <a:t>메뉴 별</a:t>
            </a:r>
            <a:r>
              <a:rPr lang="ko-KR" altLang="en-US" smtClean="0">
                <a:solidFill>
                  <a:schemeClr val="bg1"/>
                </a:solidFill>
              </a:rPr>
              <a:t> 원산지와 효능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음식에 따른 알레르기 정보를 이미지와 텍스트를  통해 제공한다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Custom</a:t>
            </a:r>
            <a:r>
              <a:rPr lang="en-US" altLang="ko-KR" smtClean="0">
                <a:solidFill>
                  <a:schemeClr val="bg1"/>
                </a:solidFill>
              </a:rPr>
              <a:t> - </a:t>
            </a:r>
            <a:r>
              <a:rPr lang="ko-KR" altLang="en-US" smtClean="0">
                <a:solidFill>
                  <a:schemeClr val="bg1"/>
                </a:solidFill>
              </a:rPr>
              <a:t>고객이 죽을 </a:t>
            </a:r>
            <a:r>
              <a:rPr lang="ko-KR" altLang="en-US">
                <a:solidFill>
                  <a:schemeClr val="bg1"/>
                </a:solidFill>
              </a:rPr>
              <a:t>직접 </a:t>
            </a:r>
            <a:r>
              <a:rPr lang="ko-KR" altLang="en-US" smtClean="0">
                <a:solidFill>
                  <a:schemeClr val="bg1"/>
                </a:solidFill>
              </a:rPr>
              <a:t>기호에 맞게 커스터마이징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Delivery</a:t>
            </a:r>
            <a:r>
              <a:rPr lang="en-US" altLang="ko-KR" smtClean="0">
                <a:solidFill>
                  <a:schemeClr val="bg1"/>
                </a:solidFill>
              </a:rPr>
              <a:t> – </a:t>
            </a:r>
            <a:r>
              <a:rPr lang="ko-KR" altLang="en-US" smtClean="0">
                <a:solidFill>
                  <a:schemeClr val="bg1"/>
                </a:solidFill>
              </a:rPr>
              <a:t>직접 </a:t>
            </a:r>
            <a:r>
              <a:rPr lang="ko-KR" altLang="en-US" smtClean="0">
                <a:solidFill>
                  <a:schemeClr val="bg1"/>
                </a:solidFill>
              </a:rPr>
              <a:t>방문하지 않고</a:t>
            </a:r>
            <a:r>
              <a:rPr lang="en-US" altLang="ko-KR" smtClean="0">
                <a:solidFill>
                  <a:schemeClr val="bg1"/>
                </a:solidFill>
              </a:rPr>
              <a:t>,</a:t>
            </a:r>
            <a:r>
              <a:rPr lang="ko-KR" altLang="en-US" smtClean="0">
                <a:solidFill>
                  <a:schemeClr val="bg1"/>
                </a:solidFill>
              </a:rPr>
              <a:t> 원하는 장소에서도 본죽을 접할 수 있도록 배달 서비스를 통해 접근성을 높인다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- </a:t>
            </a:r>
            <a:r>
              <a:rPr lang="en-US" altLang="ko-KR" smtClean="0"/>
              <a:t>UI </a:t>
            </a:r>
            <a:r>
              <a:rPr lang="ko-KR" altLang="en-US" smtClean="0"/>
              <a:t>디자인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1844824"/>
            <a:ext cx="72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높은 </a:t>
            </a:r>
            <a:r>
              <a:rPr lang="ko-KR" altLang="en-US">
                <a:solidFill>
                  <a:schemeClr val="bg1"/>
                </a:solidFill>
              </a:rPr>
              <a:t>가독성과 정보 습득을 위한 직관적인 </a:t>
            </a:r>
            <a:r>
              <a:rPr lang="ko-KR" altLang="en-US" smtClean="0">
                <a:solidFill>
                  <a:schemeClr val="bg1"/>
                </a:solidFill>
              </a:rPr>
              <a:t>메뉴배치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사용자 </a:t>
            </a:r>
            <a:r>
              <a:rPr lang="ko-KR" altLang="en-US">
                <a:solidFill>
                  <a:schemeClr val="bg1"/>
                </a:solidFill>
              </a:rPr>
              <a:t>중심의 직관적이고 쉽게 접근 가능한 </a:t>
            </a:r>
            <a:r>
              <a:rPr lang="en-US" altLang="ko-KR">
                <a:solidFill>
                  <a:schemeClr val="bg1"/>
                </a:solidFill>
              </a:rPr>
              <a:t>UI</a:t>
            </a:r>
            <a:r>
              <a:rPr lang="ko-KR" altLang="en-US">
                <a:solidFill>
                  <a:schemeClr val="bg1"/>
                </a:solidFill>
              </a:rPr>
              <a:t>를 구성할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인지적 </a:t>
            </a:r>
            <a:r>
              <a:rPr lang="ko-KR" altLang="en-US">
                <a:solidFill>
                  <a:schemeClr val="bg1"/>
                </a:solidFill>
              </a:rPr>
              <a:t>효과를 고려한 이해하기 쉬운 디자인으로 구성할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mtClean="0">
                <a:solidFill>
                  <a:schemeClr val="bg1"/>
                </a:solidFill>
              </a:rPr>
              <a:t>PC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모바일 스마트기기에서 접근가능하며 사용성에 중점을 둘 </a:t>
            </a:r>
            <a:r>
              <a:rPr lang="ko-KR" altLang="en-US" smtClean="0">
                <a:solidFill>
                  <a:schemeClr val="bg1"/>
                </a:solidFill>
              </a:rPr>
              <a:t>것</a:t>
            </a: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웹 </a:t>
            </a:r>
            <a:r>
              <a:rPr lang="ko-KR" altLang="en-US">
                <a:solidFill>
                  <a:schemeClr val="bg1"/>
                </a:solidFill>
              </a:rPr>
              <a:t>접근성 및 웹 표준을 준수하며 콘텐츠 추가에 대한 확장성을 고려할 것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 리서치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36096" y="2551837"/>
            <a:ext cx="3060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팀소개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기획의도 및 컨셉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주요특징</a:t>
            </a:r>
            <a:endParaRPr lang="en-US" altLang="ko-KR" b="1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 UI </a:t>
            </a:r>
            <a:r>
              <a:rPr lang="ko-KR" altLang="en-US" b="1" smtClean="0">
                <a:solidFill>
                  <a:srgbClr val="3D3844"/>
                </a:solidFill>
                <a:latin typeface="나눔고딕" pitchFamily="50" charset="-127"/>
                <a:ea typeface="나눔고딕" pitchFamily="50" charset="-127"/>
              </a:rPr>
              <a:t>디자인</a:t>
            </a:r>
            <a:endParaRPr lang="ko-KR" altLang="en-US" b="1" dirty="0">
              <a:solidFill>
                <a:srgbClr val="3D384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6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디자인리서치 </a:t>
            </a:r>
            <a:r>
              <a:rPr lang="en-US" altLang="ko-KR" smtClean="0"/>
              <a:t>- </a:t>
            </a:r>
            <a:r>
              <a:rPr lang="ko-KR" altLang="en-US" smtClean="0"/>
              <a:t>방향설정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340768"/>
            <a:ext cx="72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solidFill>
                  <a:schemeClr val="bg1"/>
                </a:solidFill>
              </a:rPr>
              <a:t>디자인 </a:t>
            </a:r>
            <a:r>
              <a:rPr lang="ko-KR" altLang="en-US" sz="2000">
                <a:solidFill>
                  <a:schemeClr val="bg1"/>
                </a:solidFill>
              </a:rPr>
              <a:t>리서치를 통해 관련 산업 분야의 동향을 파악한다</a:t>
            </a:r>
            <a:r>
              <a:rPr lang="en-US" altLang="ko-KR" sz="2000" smtClean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2204864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경쟁 </a:t>
            </a:r>
            <a:r>
              <a:rPr lang="ko-KR" altLang="en-US">
                <a:solidFill>
                  <a:schemeClr val="bg1"/>
                </a:solidFill>
              </a:rPr>
              <a:t>서비스의 장단점을 파악한다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정보를 알기 쉽게 전달한다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사용성을 높인다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사용자 참여를 유도한다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시각적</a:t>
            </a:r>
            <a:r>
              <a:rPr lang="en-US" altLang="ko-KR" smtClean="0">
                <a:solidFill>
                  <a:schemeClr val="bg1"/>
                </a:solidFill>
              </a:rPr>
              <a:t>, </a:t>
            </a:r>
            <a:r>
              <a:rPr lang="ko-KR" altLang="en-US" smtClean="0">
                <a:solidFill>
                  <a:schemeClr val="bg1"/>
                </a:solidFill>
              </a:rPr>
              <a:t>청각적 즐거움을 준다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mtClean="0">
                <a:solidFill>
                  <a:schemeClr val="bg1"/>
                </a:solidFill>
              </a:rPr>
              <a:t>긍정적인 사용자 경험을 전달한다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참고할 </a:t>
            </a:r>
            <a:r>
              <a:rPr lang="ko-KR" altLang="en-US">
                <a:solidFill>
                  <a:schemeClr val="bg1"/>
                </a:solidFill>
              </a:rPr>
              <a:t>만한 자료는 스크랩 또는 화면 캡처를 통해 컴퓨터에 저장한다</a:t>
            </a:r>
            <a:r>
              <a:rPr lang="en-US" altLang="ko-KR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solidFill>
                  <a:schemeClr val="bg1"/>
                </a:solidFill>
              </a:rPr>
              <a:t>리서치 </a:t>
            </a:r>
            <a:r>
              <a:rPr lang="ko-KR" altLang="en-US">
                <a:solidFill>
                  <a:schemeClr val="bg1"/>
                </a:solidFill>
              </a:rPr>
              <a:t>자료에 대한 현황분석을 실시한다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2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932</Words>
  <Application>Microsoft Office PowerPoint</Application>
  <PresentationFormat>화면 슬라이드 쇼(4:3)</PresentationFormat>
  <Paragraphs>301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목차</vt:lpstr>
      <vt:lpstr>프로젝트 개요</vt:lpstr>
      <vt:lpstr>프로젝트 개요 - 팀소개</vt:lpstr>
      <vt:lpstr>프로젝트 개요 - 기획의도 및 컨셉</vt:lpstr>
      <vt:lpstr>프로젝트 개요 - 주요특징</vt:lpstr>
      <vt:lpstr>프로젝트 개요 - UI 디자인</vt:lpstr>
      <vt:lpstr>디자인 리서치</vt:lpstr>
      <vt:lpstr>디자인리서치 - 방향설정</vt:lpstr>
      <vt:lpstr>디자인리서치 – 조사리스트</vt:lpstr>
      <vt:lpstr>디자인리서치 – 죽이야기(http://www.jukstory.com/)</vt:lpstr>
      <vt:lpstr>디자인리서치 – 레이밴 (https://www.ray-ban.com/korea)</vt:lpstr>
      <vt:lpstr>디자인리서치 – 레이밴 (https://www.ray-ban.com/korea)</vt:lpstr>
      <vt:lpstr>디자인리서치 – 서브웨이 (http://subway.co.kr/)</vt:lpstr>
      <vt:lpstr>디자인리서치 – 맥딜리버리(http://www.jukstory.com/)</vt:lpstr>
      <vt:lpstr>디자인리서치 – 도미노피자(https://web.dominos.co.kr/)</vt:lpstr>
      <vt:lpstr>디자인리서치 – 도미노피자(https://web.dominos.co.kr/)</vt:lpstr>
      <vt:lpstr>디자인리서치 – 도미노피자(https://web.dominos.co.kr/)</vt:lpstr>
      <vt:lpstr>기획 방안</vt:lpstr>
      <vt:lpstr>정보구조 설계</vt:lpstr>
      <vt:lpstr>정보구조 설계</vt:lpstr>
      <vt:lpstr>레이아웃 – 나눔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Registered User</cp:lastModifiedBy>
  <cp:revision>147</cp:revision>
  <dcterms:created xsi:type="dcterms:W3CDTF">2006-10-05T04:04:58Z</dcterms:created>
  <dcterms:modified xsi:type="dcterms:W3CDTF">2018-07-27T08:21:51Z</dcterms:modified>
</cp:coreProperties>
</file>